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7" r:id="rId3"/>
    <p:sldId id="257" r:id="rId4"/>
    <p:sldId id="305" r:id="rId5"/>
    <p:sldId id="330" r:id="rId6"/>
    <p:sldId id="331" r:id="rId7"/>
    <p:sldId id="268" r:id="rId8"/>
    <p:sldId id="296" r:id="rId9"/>
    <p:sldId id="297" r:id="rId10"/>
    <p:sldId id="298" r:id="rId11"/>
    <p:sldId id="282" r:id="rId12"/>
    <p:sldId id="287" r:id="rId13"/>
    <p:sldId id="288" r:id="rId14"/>
    <p:sldId id="289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C63503"/>
    <a:srgbClr val="BB6702"/>
    <a:srgbClr val="ACACAC"/>
    <a:srgbClr val="CC6600"/>
    <a:srgbClr val="CCCCCC"/>
    <a:srgbClr val="D4D4D4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6" autoAdjust="0"/>
    <p:restoredTop sz="95852" autoAdjust="0"/>
  </p:normalViewPr>
  <p:slideViewPr>
    <p:cSldViewPr>
      <p:cViewPr varScale="1">
        <p:scale>
          <a:sx n="86" d="100"/>
          <a:sy n="86" d="100"/>
        </p:scale>
        <p:origin x="77" y="52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9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0BB92-F1F6-4BD2-9E16-FADECF16C9DA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E809F8FB-01AE-431A-B763-442C43558767}">
      <dgm:prSet phldrT="[텍스트]" custT="1"/>
      <dgm:spPr>
        <a:solidFill>
          <a:srgbClr val="0066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2000" b="1" dirty="0"/>
            <a:t>이기훈</a:t>
          </a:r>
          <a:r>
            <a:rPr lang="en-US" altLang="ko-KR" sz="2000" b="1" dirty="0"/>
            <a:t>(</a:t>
          </a:r>
          <a:r>
            <a:rPr lang="ko-KR" altLang="en-US" sz="2000" b="1" dirty="0"/>
            <a:t>경영학과</a:t>
          </a:r>
          <a:r>
            <a:rPr lang="en-US" altLang="ko-KR" sz="2000" b="1" dirty="0"/>
            <a:t>) </a:t>
          </a:r>
          <a:r>
            <a:rPr lang="ko-KR" altLang="en-US" sz="2000" b="1" dirty="0" err="1"/>
            <a:t>연구동</a:t>
          </a:r>
          <a:r>
            <a:rPr lang="ko-KR" altLang="en-US" sz="2000" b="1" dirty="0"/>
            <a:t> </a:t>
          </a:r>
          <a:r>
            <a:rPr lang="en-US" altLang="ko-KR" sz="2000" b="1" dirty="0"/>
            <a:t>403</a:t>
          </a:r>
          <a:r>
            <a:rPr lang="ko-KR" altLang="en-US" sz="2000" b="1" dirty="0"/>
            <a:t>호 교내</a:t>
          </a:r>
          <a:r>
            <a:rPr lang="en-US" altLang="ko-KR" sz="2000" b="1" dirty="0"/>
            <a:t>) 2279</a:t>
          </a:r>
          <a:endParaRPr lang="ko-KR" altLang="en-US" sz="2000" b="1" dirty="0"/>
        </a:p>
      </dgm:t>
    </dgm:pt>
    <dgm:pt modelId="{0E60B3FF-478D-4EB1-94AB-EEA1A508AD7D}" type="parTrans" cxnId="{86649D59-5639-40C9-9837-8346ED64CE8D}">
      <dgm:prSet/>
      <dgm:spPr/>
      <dgm:t>
        <a:bodyPr/>
        <a:lstStyle/>
        <a:p>
          <a:pPr latinLnBrk="1"/>
          <a:endParaRPr lang="ko-KR" altLang="en-US"/>
        </a:p>
      </dgm:t>
    </dgm:pt>
    <dgm:pt modelId="{2BAF1220-7F53-472A-AD9F-0FCCEBC7B89E}" type="sibTrans" cxnId="{86649D59-5639-40C9-9837-8346ED64CE8D}">
      <dgm:prSet/>
      <dgm:spPr/>
      <dgm:t>
        <a:bodyPr/>
        <a:lstStyle/>
        <a:p>
          <a:pPr latinLnBrk="1"/>
          <a:endParaRPr lang="ko-KR" altLang="en-US"/>
        </a:p>
      </dgm:t>
    </dgm:pt>
    <dgm:pt modelId="{1411D728-5E95-48CE-B8CA-356FE68DAC6D}">
      <dgm:prSet phldrT="[텍스트]" custT="1"/>
      <dgm:spPr>
        <a:solidFill>
          <a:srgbClr val="BD017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800" dirty="0"/>
            <a:t>교재</a:t>
          </a:r>
          <a:r>
            <a:rPr lang="en-US" altLang="ko-KR" sz="1800" dirty="0"/>
            <a:t>&gt;  </a:t>
          </a:r>
          <a:r>
            <a:rPr lang="ko-KR" altLang="en-US" sz="1800" b="1" dirty="0"/>
            <a:t>비즈니스 </a:t>
          </a:r>
          <a:r>
            <a:rPr lang="ko-KR" altLang="en-US" sz="1800" b="1" dirty="0" err="1"/>
            <a:t>애널리틱스를</a:t>
          </a:r>
          <a:r>
            <a:rPr lang="ko-KR" altLang="en-US" sz="1800" b="1" dirty="0"/>
            <a:t> 위한 </a:t>
          </a:r>
          <a:endParaRPr lang="en-US" altLang="ko-KR" sz="1800" b="1" dirty="0"/>
        </a:p>
        <a:p>
          <a:pPr latinLnBrk="1">
            <a:lnSpc>
              <a:spcPct val="100000"/>
            </a:lnSpc>
          </a:pPr>
          <a:r>
            <a:rPr lang="ko-KR" altLang="en-US" sz="1800" b="1" dirty="0"/>
            <a:t>마케팅조사 </a:t>
          </a:r>
          <a:r>
            <a:rPr lang="en-US" altLang="ko-KR" sz="1800" b="1" dirty="0"/>
            <a:t>(</a:t>
          </a:r>
          <a:r>
            <a:rPr lang="ko-KR" altLang="en-US" sz="1800" b="1" i="0" dirty="0"/>
            <a:t>김상용</a:t>
          </a:r>
          <a:r>
            <a:rPr lang="en-US" altLang="ko-KR" sz="1800" b="1" i="0" dirty="0"/>
            <a:t>,</a:t>
          </a:r>
          <a:r>
            <a:rPr lang="ko-KR" altLang="en-US" sz="1800" b="1" i="0" dirty="0"/>
            <a:t>송태호</a:t>
          </a:r>
          <a:r>
            <a:rPr lang="en-US" altLang="ko-KR" sz="1800" b="1" i="0" dirty="0"/>
            <a:t>), </a:t>
          </a:r>
          <a:r>
            <a:rPr lang="ko-KR" altLang="en-US" sz="1800" b="1" i="0" dirty="0"/>
            <a:t>제</a:t>
          </a:r>
          <a:r>
            <a:rPr lang="en-US" altLang="ko-KR" sz="1800" b="1" i="0" dirty="0"/>
            <a:t>2</a:t>
          </a:r>
          <a:r>
            <a:rPr lang="ko-KR" altLang="en-US" sz="1800" b="1" i="0" dirty="0"/>
            <a:t>판</a:t>
          </a:r>
          <a:endParaRPr lang="ko-KR" altLang="en-US" sz="1800" b="1" dirty="0"/>
        </a:p>
      </dgm:t>
    </dgm:pt>
    <dgm:pt modelId="{EDE286D0-F9F4-4C63-B10F-89DCCE147251}" type="parTrans" cxnId="{748E137F-54CF-4CD3-B7F7-05BA9BDE75EB}">
      <dgm:prSet/>
      <dgm:spPr/>
      <dgm:t>
        <a:bodyPr/>
        <a:lstStyle/>
        <a:p>
          <a:pPr latinLnBrk="1"/>
          <a:endParaRPr lang="ko-KR" altLang="en-US"/>
        </a:p>
      </dgm:t>
    </dgm:pt>
    <dgm:pt modelId="{7BE82F8C-7E1D-4D70-BFD2-8A0E6610257F}" type="sibTrans" cxnId="{748E137F-54CF-4CD3-B7F7-05BA9BDE75EB}">
      <dgm:prSet/>
      <dgm:spPr/>
      <dgm:t>
        <a:bodyPr/>
        <a:lstStyle/>
        <a:p>
          <a:pPr latinLnBrk="1"/>
          <a:endParaRPr lang="ko-KR" altLang="en-US"/>
        </a:p>
      </dgm:t>
    </dgm:pt>
    <dgm:pt modelId="{6499AD87-FE16-46C8-90B3-E82FBD65CA67}">
      <dgm:prSet phldrT="[텍스트]" custT="1"/>
      <dgm:spPr>
        <a:solidFill>
          <a:srgbClr val="984D7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 latinLnBrk="1"/>
          <a:r>
            <a:rPr lang="ko-KR" altLang="en-US" sz="1400" dirty="0"/>
            <a:t>참고문헌</a:t>
          </a:r>
          <a:r>
            <a:rPr lang="en-US" altLang="ko-KR" sz="1400" dirty="0"/>
            <a:t>&gt; </a:t>
          </a:r>
          <a:r>
            <a:rPr lang="ko-KR" altLang="en-US" sz="1400" dirty="0"/>
            <a:t>마케팅조사원론 </a:t>
          </a:r>
          <a:r>
            <a:rPr lang="en-US" altLang="ko-KR" sz="1400" dirty="0"/>
            <a:t>–</a:t>
          </a:r>
          <a:r>
            <a:rPr lang="ko-KR" altLang="en-US" sz="1400" dirty="0"/>
            <a:t>안광호</a:t>
          </a:r>
          <a:r>
            <a:rPr lang="en-US" altLang="ko-KR" sz="1400" dirty="0"/>
            <a:t>,</a:t>
          </a:r>
          <a:r>
            <a:rPr lang="ko-KR" altLang="en-US" sz="1400" dirty="0"/>
            <a:t>   마케팅조사론 </a:t>
          </a:r>
          <a:r>
            <a:rPr lang="en-US" altLang="ko-KR" sz="1400" dirty="0">
              <a:latin typeface="새굴림" pitchFamily="18" charset="-127"/>
            </a:rPr>
            <a:t>–</a:t>
          </a:r>
          <a:r>
            <a:rPr lang="en-US" altLang="ko-KR" sz="1400" dirty="0"/>
            <a:t> </a:t>
          </a:r>
          <a:r>
            <a:rPr lang="ko-KR" altLang="en-US" sz="1400" dirty="0"/>
            <a:t>채서일</a:t>
          </a:r>
        </a:p>
      </dgm:t>
    </dgm:pt>
    <dgm:pt modelId="{11564E46-F153-4FDC-9495-A0D86A263A31}" type="parTrans" cxnId="{96772F56-D21C-45AC-A6E7-A8BF63B74352}">
      <dgm:prSet/>
      <dgm:spPr/>
      <dgm:t>
        <a:bodyPr/>
        <a:lstStyle/>
        <a:p>
          <a:pPr latinLnBrk="1"/>
          <a:endParaRPr lang="ko-KR" altLang="en-US"/>
        </a:p>
      </dgm:t>
    </dgm:pt>
    <dgm:pt modelId="{AA35A85B-F5C0-4B91-A3A8-57C0B996BA24}" type="sibTrans" cxnId="{96772F56-D21C-45AC-A6E7-A8BF63B74352}">
      <dgm:prSet/>
      <dgm:spPr/>
      <dgm:t>
        <a:bodyPr/>
        <a:lstStyle/>
        <a:p>
          <a:pPr latinLnBrk="1"/>
          <a:endParaRPr lang="ko-KR" altLang="en-US"/>
        </a:p>
      </dgm:t>
    </dgm:pt>
    <dgm:pt modelId="{ED4B896D-0161-46DA-9C49-F5EC840E9660}">
      <dgm:prSet phldrT="[텍스트]" custT="1"/>
      <dgm:spPr>
        <a:solidFill>
          <a:srgbClr val="EBCF5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2000" b="1" dirty="0"/>
            <a:t>화</a:t>
          </a:r>
          <a:r>
            <a:rPr lang="en-US" altLang="ko-KR" sz="2000" b="1" dirty="0"/>
            <a:t> </a:t>
          </a:r>
          <a:r>
            <a:rPr lang="ko-KR" altLang="en-US" sz="2000" b="1" dirty="0"/>
            <a:t>오후 </a:t>
          </a:r>
          <a:r>
            <a:rPr lang="en-US" altLang="ko-KR" sz="2000" b="1" dirty="0"/>
            <a:t>1:00-2:15 </a:t>
          </a:r>
          <a:r>
            <a:rPr lang="ko-KR" altLang="en-US" sz="2000" b="1" dirty="0"/>
            <a:t>스타센터 </a:t>
          </a:r>
          <a:r>
            <a:rPr lang="en-US" altLang="ko-KR" sz="2000" b="1" dirty="0"/>
            <a:t>337</a:t>
          </a:r>
          <a:endParaRPr lang="ko-KR" altLang="en-US" sz="2000" dirty="0"/>
        </a:p>
      </dgm:t>
    </dgm:pt>
    <dgm:pt modelId="{B20C70DD-6EC7-474B-83AA-AA4D3D2BE705}" type="parTrans" cxnId="{2F4D9DC7-E454-491C-BBBF-C39A385EE279}">
      <dgm:prSet/>
      <dgm:spPr/>
      <dgm:t>
        <a:bodyPr/>
        <a:lstStyle/>
        <a:p>
          <a:pPr latinLnBrk="1"/>
          <a:endParaRPr lang="ko-KR" altLang="en-US"/>
        </a:p>
      </dgm:t>
    </dgm:pt>
    <dgm:pt modelId="{198BEC96-F704-4632-A73E-2A4A771B289A}" type="sibTrans" cxnId="{2F4D9DC7-E454-491C-BBBF-C39A385EE279}">
      <dgm:prSet/>
      <dgm:spPr/>
      <dgm:t>
        <a:bodyPr/>
        <a:lstStyle/>
        <a:p>
          <a:pPr latinLnBrk="1"/>
          <a:endParaRPr lang="ko-KR" altLang="en-US"/>
        </a:p>
      </dgm:t>
    </dgm:pt>
    <dgm:pt modelId="{E6229408-4DCA-4D14-9F17-7693224A091B}">
      <dgm:prSet phldrT="[텍스트]" custT="1"/>
      <dgm:spPr>
        <a:solidFill>
          <a:srgbClr val="F3D2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latinLnBrk="1"/>
          <a:r>
            <a:rPr lang="ko-KR" altLang="en-US" sz="2000" b="1" dirty="0"/>
            <a:t>목 오후 </a:t>
          </a:r>
          <a:r>
            <a:rPr lang="en-US" altLang="ko-KR" sz="2000" b="1" dirty="0"/>
            <a:t>2:30-3:45 </a:t>
          </a:r>
          <a:r>
            <a:rPr lang="ko-KR" altLang="en-US" sz="2000" b="1" dirty="0"/>
            <a:t>스타센터 </a:t>
          </a:r>
          <a:r>
            <a:rPr lang="en-US" altLang="ko-KR" sz="2000" b="1" dirty="0"/>
            <a:t>337</a:t>
          </a:r>
        </a:p>
      </dgm:t>
    </dgm:pt>
    <dgm:pt modelId="{7D293F0A-926C-4255-A7AB-26B5FF5A02D0}" type="parTrans" cxnId="{35A3D1A7-333E-4B39-AF8A-F5E86C171A91}">
      <dgm:prSet/>
      <dgm:spPr/>
      <dgm:t>
        <a:bodyPr/>
        <a:lstStyle/>
        <a:p>
          <a:pPr latinLnBrk="1"/>
          <a:endParaRPr lang="ko-KR" altLang="en-US"/>
        </a:p>
      </dgm:t>
    </dgm:pt>
    <dgm:pt modelId="{1610B1C6-115F-44BE-9D88-2B438C90541A}" type="sibTrans" cxnId="{35A3D1A7-333E-4B39-AF8A-F5E86C171A91}">
      <dgm:prSet/>
      <dgm:spPr/>
      <dgm:t>
        <a:bodyPr/>
        <a:lstStyle/>
        <a:p>
          <a:pPr latinLnBrk="1"/>
          <a:endParaRPr lang="ko-KR" altLang="en-US"/>
        </a:p>
      </dgm:t>
    </dgm:pt>
    <dgm:pt modelId="{6F3E1C9A-1964-4693-B3EF-347906CE10E3}" type="pres">
      <dgm:prSet presAssocID="{8210BB92-F1F6-4BD2-9E16-FADECF16C9DA}" presName="linearFlow" presStyleCnt="0">
        <dgm:presLayoutVars>
          <dgm:dir/>
          <dgm:resizeHandles val="exact"/>
        </dgm:presLayoutVars>
      </dgm:prSet>
      <dgm:spPr/>
    </dgm:pt>
    <dgm:pt modelId="{6F75AA81-E7A4-4D7B-9999-10C95634B520}" type="pres">
      <dgm:prSet presAssocID="{E809F8FB-01AE-431A-B763-442C43558767}" presName="composite" presStyleCnt="0"/>
      <dgm:spPr/>
    </dgm:pt>
    <dgm:pt modelId="{106B3B71-532C-4E50-B29C-68DCCEA5B369}" type="pres">
      <dgm:prSet presAssocID="{E809F8FB-01AE-431A-B763-442C43558767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9A542C2E-4775-4540-99DC-B7C574C165DA}" type="pres">
      <dgm:prSet presAssocID="{E809F8FB-01AE-431A-B763-442C43558767}" presName="txShp" presStyleLbl="node1" presStyleIdx="0" presStyleCnt="5">
        <dgm:presLayoutVars>
          <dgm:bulletEnabled val="1"/>
        </dgm:presLayoutVars>
      </dgm:prSet>
      <dgm:spPr/>
    </dgm:pt>
    <dgm:pt modelId="{64BA2209-C419-4593-9151-16ED705AFCB0}" type="pres">
      <dgm:prSet presAssocID="{2BAF1220-7F53-472A-AD9F-0FCCEBC7B89E}" presName="spacing" presStyleCnt="0"/>
      <dgm:spPr/>
    </dgm:pt>
    <dgm:pt modelId="{0C860E06-D3BF-4ABD-8C64-43A45781D090}" type="pres">
      <dgm:prSet presAssocID="{ED4B896D-0161-46DA-9C49-F5EC840E9660}" presName="composite" presStyleCnt="0"/>
      <dgm:spPr/>
    </dgm:pt>
    <dgm:pt modelId="{A6E6282D-5FAB-4BC1-8412-75E827C26110}" type="pres">
      <dgm:prSet presAssocID="{ED4B896D-0161-46DA-9C49-F5EC840E9660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D264588-D822-4D16-B36E-8A29871634E6}" type="pres">
      <dgm:prSet presAssocID="{ED4B896D-0161-46DA-9C49-F5EC840E9660}" presName="txShp" presStyleLbl="node1" presStyleIdx="1" presStyleCnt="5">
        <dgm:presLayoutVars>
          <dgm:bulletEnabled val="1"/>
        </dgm:presLayoutVars>
      </dgm:prSet>
      <dgm:spPr/>
    </dgm:pt>
    <dgm:pt modelId="{C9EBA96A-F3A6-4234-8317-B3C430502E7D}" type="pres">
      <dgm:prSet presAssocID="{198BEC96-F704-4632-A73E-2A4A771B289A}" presName="spacing" presStyleCnt="0"/>
      <dgm:spPr/>
    </dgm:pt>
    <dgm:pt modelId="{34D1BF2D-11EB-46B1-9E58-54A4D83756EF}" type="pres">
      <dgm:prSet presAssocID="{E6229408-4DCA-4D14-9F17-7693224A091B}" presName="composite" presStyleCnt="0"/>
      <dgm:spPr/>
    </dgm:pt>
    <dgm:pt modelId="{435C6503-9DFD-43FE-97F8-E13271EAB0EA}" type="pres">
      <dgm:prSet presAssocID="{E6229408-4DCA-4D14-9F17-7693224A091B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644BCD9-F97F-4AF4-8A40-66072CA65FC4}" type="pres">
      <dgm:prSet presAssocID="{E6229408-4DCA-4D14-9F17-7693224A091B}" presName="txShp" presStyleLbl="node1" presStyleIdx="2" presStyleCnt="5">
        <dgm:presLayoutVars>
          <dgm:bulletEnabled val="1"/>
        </dgm:presLayoutVars>
      </dgm:prSet>
      <dgm:spPr/>
    </dgm:pt>
    <dgm:pt modelId="{BA977D42-0637-41CE-9200-35AC65A86CDF}" type="pres">
      <dgm:prSet presAssocID="{1610B1C6-115F-44BE-9D88-2B438C90541A}" presName="spacing" presStyleCnt="0"/>
      <dgm:spPr/>
    </dgm:pt>
    <dgm:pt modelId="{F94B10CA-9E14-4056-AE0F-6AFBE245C20B}" type="pres">
      <dgm:prSet presAssocID="{1411D728-5E95-48CE-B8CA-356FE68DAC6D}" presName="composite" presStyleCnt="0"/>
      <dgm:spPr/>
    </dgm:pt>
    <dgm:pt modelId="{844078D7-B970-4FED-9A24-1F9374DC63E3}" type="pres">
      <dgm:prSet presAssocID="{1411D728-5E95-48CE-B8CA-356FE68DAC6D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</dgm:pt>
    <dgm:pt modelId="{DEB29289-CE8B-4A53-9D80-4675F32E2821}" type="pres">
      <dgm:prSet presAssocID="{1411D728-5E95-48CE-B8CA-356FE68DAC6D}" presName="txShp" presStyleLbl="node1" presStyleIdx="3" presStyleCnt="5" custLinFactNeighborX="-1301" custLinFactNeighborY="-4232">
        <dgm:presLayoutVars>
          <dgm:bulletEnabled val="1"/>
        </dgm:presLayoutVars>
      </dgm:prSet>
      <dgm:spPr/>
    </dgm:pt>
    <dgm:pt modelId="{9743176C-DB61-43E2-B80D-8073BC8A7322}" type="pres">
      <dgm:prSet presAssocID="{7BE82F8C-7E1D-4D70-BFD2-8A0E6610257F}" presName="spacing" presStyleCnt="0"/>
      <dgm:spPr/>
    </dgm:pt>
    <dgm:pt modelId="{563E718B-B8E7-4D8B-BE70-75D77294DD34}" type="pres">
      <dgm:prSet presAssocID="{6499AD87-FE16-46C8-90B3-E82FBD65CA67}" presName="composite" presStyleCnt="0"/>
      <dgm:spPr/>
    </dgm:pt>
    <dgm:pt modelId="{9BD19AEA-9A08-4241-B0B8-557EC6133A32}" type="pres">
      <dgm:prSet presAssocID="{6499AD87-FE16-46C8-90B3-E82FBD65CA67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54F39F5D-87E2-4058-926A-87BBFCEEF15F}" type="pres">
      <dgm:prSet presAssocID="{6499AD87-FE16-46C8-90B3-E82FBD65CA67}" presName="txShp" presStyleLbl="node1" presStyleIdx="4" presStyleCnt="5">
        <dgm:presLayoutVars>
          <dgm:bulletEnabled val="1"/>
        </dgm:presLayoutVars>
      </dgm:prSet>
      <dgm:spPr/>
    </dgm:pt>
  </dgm:ptLst>
  <dgm:cxnLst>
    <dgm:cxn modelId="{7E79BB20-791C-4602-BC27-7807726E3E5D}" type="presOf" srcId="{ED4B896D-0161-46DA-9C49-F5EC840E9660}" destId="{FD264588-D822-4D16-B36E-8A29871634E6}" srcOrd="0" destOrd="0" presId="urn:microsoft.com/office/officeart/2005/8/layout/vList3"/>
    <dgm:cxn modelId="{ECC1EC52-6B03-4F2D-B1F2-A0D6DFCC4A06}" type="presOf" srcId="{E6229408-4DCA-4D14-9F17-7693224A091B}" destId="{4644BCD9-F97F-4AF4-8A40-66072CA65FC4}" srcOrd="0" destOrd="0" presId="urn:microsoft.com/office/officeart/2005/8/layout/vList3"/>
    <dgm:cxn modelId="{96772F56-D21C-45AC-A6E7-A8BF63B74352}" srcId="{8210BB92-F1F6-4BD2-9E16-FADECF16C9DA}" destId="{6499AD87-FE16-46C8-90B3-E82FBD65CA67}" srcOrd="4" destOrd="0" parTransId="{11564E46-F153-4FDC-9495-A0D86A263A31}" sibTransId="{AA35A85B-F5C0-4B91-A3A8-57C0B996BA24}"/>
    <dgm:cxn modelId="{86649D59-5639-40C9-9837-8346ED64CE8D}" srcId="{8210BB92-F1F6-4BD2-9E16-FADECF16C9DA}" destId="{E809F8FB-01AE-431A-B763-442C43558767}" srcOrd="0" destOrd="0" parTransId="{0E60B3FF-478D-4EB1-94AB-EEA1A508AD7D}" sibTransId="{2BAF1220-7F53-472A-AD9F-0FCCEBC7B89E}"/>
    <dgm:cxn modelId="{748E137F-54CF-4CD3-B7F7-05BA9BDE75EB}" srcId="{8210BB92-F1F6-4BD2-9E16-FADECF16C9DA}" destId="{1411D728-5E95-48CE-B8CA-356FE68DAC6D}" srcOrd="3" destOrd="0" parTransId="{EDE286D0-F9F4-4C63-B10F-89DCCE147251}" sibTransId="{7BE82F8C-7E1D-4D70-BFD2-8A0E6610257F}"/>
    <dgm:cxn modelId="{35A3D1A7-333E-4B39-AF8A-F5E86C171A91}" srcId="{8210BB92-F1F6-4BD2-9E16-FADECF16C9DA}" destId="{E6229408-4DCA-4D14-9F17-7693224A091B}" srcOrd="2" destOrd="0" parTransId="{7D293F0A-926C-4255-A7AB-26B5FF5A02D0}" sibTransId="{1610B1C6-115F-44BE-9D88-2B438C90541A}"/>
    <dgm:cxn modelId="{40FB1DA9-9CF9-4FF2-9802-1E5FE0C91911}" type="presOf" srcId="{6499AD87-FE16-46C8-90B3-E82FBD65CA67}" destId="{54F39F5D-87E2-4058-926A-87BBFCEEF15F}" srcOrd="0" destOrd="0" presId="urn:microsoft.com/office/officeart/2005/8/layout/vList3"/>
    <dgm:cxn modelId="{7F2618C1-0254-4434-A07B-9B7B6BEA0670}" type="presOf" srcId="{8210BB92-F1F6-4BD2-9E16-FADECF16C9DA}" destId="{6F3E1C9A-1964-4693-B3EF-347906CE10E3}" srcOrd="0" destOrd="0" presId="urn:microsoft.com/office/officeart/2005/8/layout/vList3"/>
    <dgm:cxn modelId="{2F4D9DC7-E454-491C-BBBF-C39A385EE279}" srcId="{8210BB92-F1F6-4BD2-9E16-FADECF16C9DA}" destId="{ED4B896D-0161-46DA-9C49-F5EC840E9660}" srcOrd="1" destOrd="0" parTransId="{B20C70DD-6EC7-474B-83AA-AA4D3D2BE705}" sibTransId="{198BEC96-F704-4632-A73E-2A4A771B289A}"/>
    <dgm:cxn modelId="{2B22A1D2-4EFD-4E82-89F3-F5EA66415401}" type="presOf" srcId="{1411D728-5E95-48CE-B8CA-356FE68DAC6D}" destId="{DEB29289-CE8B-4A53-9D80-4675F32E2821}" srcOrd="0" destOrd="0" presId="urn:microsoft.com/office/officeart/2005/8/layout/vList3"/>
    <dgm:cxn modelId="{DB994BF5-A05B-48BF-BFAA-7AB7A3E238EB}" type="presOf" srcId="{E809F8FB-01AE-431A-B763-442C43558767}" destId="{9A542C2E-4775-4540-99DC-B7C574C165DA}" srcOrd="0" destOrd="0" presId="urn:microsoft.com/office/officeart/2005/8/layout/vList3"/>
    <dgm:cxn modelId="{DE0B58F7-DD0D-433B-BBC7-F9762CBB2D08}" type="presParOf" srcId="{6F3E1C9A-1964-4693-B3EF-347906CE10E3}" destId="{6F75AA81-E7A4-4D7B-9999-10C95634B520}" srcOrd="0" destOrd="0" presId="urn:microsoft.com/office/officeart/2005/8/layout/vList3"/>
    <dgm:cxn modelId="{353EBB11-0FF7-4D75-9DE6-95848AE53790}" type="presParOf" srcId="{6F75AA81-E7A4-4D7B-9999-10C95634B520}" destId="{106B3B71-532C-4E50-B29C-68DCCEA5B369}" srcOrd="0" destOrd="0" presId="urn:microsoft.com/office/officeart/2005/8/layout/vList3"/>
    <dgm:cxn modelId="{13B930AA-87C3-446C-AFD7-832826D38B45}" type="presParOf" srcId="{6F75AA81-E7A4-4D7B-9999-10C95634B520}" destId="{9A542C2E-4775-4540-99DC-B7C574C165DA}" srcOrd="1" destOrd="0" presId="urn:microsoft.com/office/officeart/2005/8/layout/vList3"/>
    <dgm:cxn modelId="{6EBA3FE0-5C05-453C-A557-0299548911B0}" type="presParOf" srcId="{6F3E1C9A-1964-4693-B3EF-347906CE10E3}" destId="{64BA2209-C419-4593-9151-16ED705AFCB0}" srcOrd="1" destOrd="0" presId="urn:microsoft.com/office/officeart/2005/8/layout/vList3"/>
    <dgm:cxn modelId="{851FFDE2-1ADA-4A83-8C05-DB31EAE54EFD}" type="presParOf" srcId="{6F3E1C9A-1964-4693-B3EF-347906CE10E3}" destId="{0C860E06-D3BF-4ABD-8C64-43A45781D090}" srcOrd="2" destOrd="0" presId="urn:microsoft.com/office/officeart/2005/8/layout/vList3"/>
    <dgm:cxn modelId="{00497277-87E6-4A2B-94E0-812619BBB6E1}" type="presParOf" srcId="{0C860E06-D3BF-4ABD-8C64-43A45781D090}" destId="{A6E6282D-5FAB-4BC1-8412-75E827C26110}" srcOrd="0" destOrd="0" presId="urn:microsoft.com/office/officeart/2005/8/layout/vList3"/>
    <dgm:cxn modelId="{3482FCF7-F4C0-4DE1-8594-ACA523CBA2DE}" type="presParOf" srcId="{0C860E06-D3BF-4ABD-8C64-43A45781D090}" destId="{FD264588-D822-4D16-B36E-8A29871634E6}" srcOrd="1" destOrd="0" presId="urn:microsoft.com/office/officeart/2005/8/layout/vList3"/>
    <dgm:cxn modelId="{DCB301D6-234B-45BC-BD1A-5196088C4A5F}" type="presParOf" srcId="{6F3E1C9A-1964-4693-B3EF-347906CE10E3}" destId="{C9EBA96A-F3A6-4234-8317-B3C430502E7D}" srcOrd="3" destOrd="0" presId="urn:microsoft.com/office/officeart/2005/8/layout/vList3"/>
    <dgm:cxn modelId="{735D4CDD-9DF2-4956-843B-B2D1AEBC7E84}" type="presParOf" srcId="{6F3E1C9A-1964-4693-B3EF-347906CE10E3}" destId="{34D1BF2D-11EB-46B1-9E58-54A4D83756EF}" srcOrd="4" destOrd="0" presId="urn:microsoft.com/office/officeart/2005/8/layout/vList3"/>
    <dgm:cxn modelId="{56B0CE7D-E8A6-49D4-AE72-2106BF120ABD}" type="presParOf" srcId="{34D1BF2D-11EB-46B1-9E58-54A4D83756EF}" destId="{435C6503-9DFD-43FE-97F8-E13271EAB0EA}" srcOrd="0" destOrd="0" presId="urn:microsoft.com/office/officeart/2005/8/layout/vList3"/>
    <dgm:cxn modelId="{E4753F33-EF9E-4634-8CDD-797EA4801077}" type="presParOf" srcId="{34D1BF2D-11EB-46B1-9E58-54A4D83756EF}" destId="{4644BCD9-F97F-4AF4-8A40-66072CA65FC4}" srcOrd="1" destOrd="0" presId="urn:microsoft.com/office/officeart/2005/8/layout/vList3"/>
    <dgm:cxn modelId="{F2452504-5712-4D62-A413-4561581AD966}" type="presParOf" srcId="{6F3E1C9A-1964-4693-B3EF-347906CE10E3}" destId="{BA977D42-0637-41CE-9200-35AC65A86CDF}" srcOrd="5" destOrd="0" presId="urn:microsoft.com/office/officeart/2005/8/layout/vList3"/>
    <dgm:cxn modelId="{EF226D4A-DA8A-4D2D-BE08-F34997E50C05}" type="presParOf" srcId="{6F3E1C9A-1964-4693-B3EF-347906CE10E3}" destId="{F94B10CA-9E14-4056-AE0F-6AFBE245C20B}" srcOrd="6" destOrd="0" presId="urn:microsoft.com/office/officeart/2005/8/layout/vList3"/>
    <dgm:cxn modelId="{B3374D75-1EA7-4C43-AB90-4A8391862557}" type="presParOf" srcId="{F94B10CA-9E14-4056-AE0F-6AFBE245C20B}" destId="{844078D7-B970-4FED-9A24-1F9374DC63E3}" srcOrd="0" destOrd="0" presId="urn:microsoft.com/office/officeart/2005/8/layout/vList3"/>
    <dgm:cxn modelId="{AD48BF01-1FB3-4EDB-BEC4-51CBD9A623EA}" type="presParOf" srcId="{F94B10CA-9E14-4056-AE0F-6AFBE245C20B}" destId="{DEB29289-CE8B-4A53-9D80-4675F32E2821}" srcOrd="1" destOrd="0" presId="urn:microsoft.com/office/officeart/2005/8/layout/vList3"/>
    <dgm:cxn modelId="{734A6346-E111-45C4-AAE8-E04ABB824F97}" type="presParOf" srcId="{6F3E1C9A-1964-4693-B3EF-347906CE10E3}" destId="{9743176C-DB61-43E2-B80D-8073BC8A7322}" srcOrd="7" destOrd="0" presId="urn:microsoft.com/office/officeart/2005/8/layout/vList3"/>
    <dgm:cxn modelId="{0FAC30EC-7BF3-4B6C-8418-6206795B19EF}" type="presParOf" srcId="{6F3E1C9A-1964-4693-B3EF-347906CE10E3}" destId="{563E718B-B8E7-4D8B-BE70-75D77294DD34}" srcOrd="8" destOrd="0" presId="urn:microsoft.com/office/officeart/2005/8/layout/vList3"/>
    <dgm:cxn modelId="{82331408-8394-47A0-9E6A-3D1EF0474537}" type="presParOf" srcId="{563E718B-B8E7-4D8B-BE70-75D77294DD34}" destId="{9BD19AEA-9A08-4241-B0B8-557EC6133A32}" srcOrd="0" destOrd="0" presId="urn:microsoft.com/office/officeart/2005/8/layout/vList3"/>
    <dgm:cxn modelId="{43B0A0F3-2862-49C5-B001-6D7F843FF6BF}" type="presParOf" srcId="{563E718B-B8E7-4D8B-BE70-75D77294DD34}" destId="{54F39F5D-87E2-4058-926A-87BBFCEEF15F}" srcOrd="1" destOrd="0" presId="urn:microsoft.com/office/officeart/2005/8/layout/vList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4BF47-5665-489E-B365-5B6CEE5C7788}" type="doc">
      <dgm:prSet loTypeId="urn:microsoft.com/office/officeart/2005/8/layout/hProcess6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03CE193F-5CD2-41FA-9EA6-D68A259A0C81}">
      <dgm:prSet phldrT="[텍스트]" custT="1"/>
      <dgm:spPr/>
      <dgm:t>
        <a:bodyPr/>
        <a:lstStyle/>
        <a:p>
          <a:pPr latinLnBrk="1"/>
          <a:r>
            <a: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Situation</a:t>
          </a:r>
        </a:p>
        <a:p>
          <a:pPr latinLnBrk="1"/>
          <a:r>
            <a: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</a:t>
          </a:r>
          <a:endParaRPr lang="ko-KR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EDB40-AF05-4CB8-AFD3-74FC702B8923}" type="parTrans" cxnId="{ED96BF51-43E0-43E5-8530-23842FD641C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97D68601-1CC1-45EC-A5BE-F45F5683E4DD}" type="sibTrans" cxnId="{ED96BF51-43E0-43E5-8530-23842FD641C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313C49A2-C889-461D-AAB3-1D43DC6E4D43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Company</a:t>
          </a:r>
          <a:endParaRPr lang="ko-KR" altLang="en-US" sz="1400" b="1" dirty="0">
            <a:effectLst/>
          </a:endParaRPr>
        </a:p>
      </dgm:t>
    </dgm:pt>
    <dgm:pt modelId="{7EBF3E2A-F38F-488C-B1A7-B2E337216950}" type="parTrans" cxnId="{02AF5C2F-0FA3-4B0A-8B56-5E595ED0CB9E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4F1BE792-4A07-4AC4-8602-C6020D48BA42}" type="sibTrans" cxnId="{02AF5C2F-0FA3-4B0A-8B56-5E595ED0CB9E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FEC88341-E5DE-46F9-9629-C3283CEE082B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Competitor</a:t>
          </a:r>
          <a:endParaRPr lang="ko-KR" altLang="en-US" sz="1400" b="1" dirty="0">
            <a:effectLst/>
          </a:endParaRPr>
        </a:p>
      </dgm:t>
    </dgm:pt>
    <dgm:pt modelId="{CA4DBB98-B9B9-413B-92CC-86219EF7F71F}" type="parTrans" cxnId="{D934FF46-54D5-48B4-975F-678467CE819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AC6EC31F-7895-45F3-9D97-C2D6E544CF8F}" type="sibTrans" cxnId="{D934FF46-54D5-48B4-975F-678467CE819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963AA4B-50EB-49BA-BA35-7D7B6198D7F8}">
      <dgm:prSet phldrT="[텍스트]" custT="1"/>
      <dgm:spPr/>
      <dgm:t>
        <a:bodyPr/>
        <a:lstStyle/>
        <a:p>
          <a:pPr latinLnBrk="1"/>
          <a:r>
            <a: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Marketing</a:t>
          </a:r>
        </a:p>
        <a:p>
          <a:pPr latinLnBrk="1"/>
          <a:r>
            <a: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</a:t>
          </a:r>
          <a:endParaRPr lang="ko-KR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0D1121-2511-4915-8354-ABFF85B1B63A}" type="parTrans" cxnId="{86B74393-2BEC-433A-A851-1476F65048F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6348C27C-7931-40B5-957E-C0EA6B1D813A}" type="sibTrans" cxnId="{86B74393-2BEC-433A-A851-1476F65048F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388C165F-E1E6-428C-97EA-D1048011EED5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Segmentation</a:t>
          </a:r>
          <a:endParaRPr lang="ko-KR" altLang="en-US" sz="1400" b="1" dirty="0">
            <a:effectLst/>
          </a:endParaRPr>
        </a:p>
      </dgm:t>
    </dgm:pt>
    <dgm:pt modelId="{41743314-C967-4604-921B-830615E44CEF}" type="parTrans" cxnId="{0AFEE9C4-F43A-43B5-9471-D2FF94BB707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494311D-4AAC-4E43-8349-873E053A19E1}" type="sibTrans" cxnId="{0AFEE9C4-F43A-43B5-9471-D2FF94BB707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FD0222DD-E88B-41DF-9292-75C8C67B315C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Targeting</a:t>
          </a:r>
          <a:endParaRPr lang="ko-KR" altLang="en-US" sz="1400" b="1" dirty="0">
            <a:effectLst/>
          </a:endParaRPr>
        </a:p>
      </dgm:t>
    </dgm:pt>
    <dgm:pt modelId="{320E4CE0-3FD0-4DA4-A645-2983E6FA2E46}" type="parTrans" cxnId="{945430B8-EBF2-41C6-9AD0-FACA1393A53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5881B635-3A30-478E-B05D-B3D794EC9325}" type="sibTrans" cxnId="{945430B8-EBF2-41C6-9AD0-FACA1393A53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ADCDD91A-C9D2-4AAC-8E13-FF2301471C36}">
      <dgm:prSet phldrT="[텍스트]" custT="1"/>
      <dgm:spPr/>
      <dgm:t>
        <a:bodyPr/>
        <a:lstStyle/>
        <a:p>
          <a:pPr latinLnBrk="1"/>
          <a:r>
            <a:rPr lang="en-US" altLang="ko-KR" sz="1600" b="1" dirty="0">
              <a:effectLst/>
            </a:rPr>
            <a:t>Marketing Mix</a:t>
          </a:r>
          <a:endParaRPr lang="ko-KR" altLang="en-US" sz="1600" b="1" dirty="0">
            <a:effectLst/>
          </a:endParaRPr>
        </a:p>
      </dgm:t>
    </dgm:pt>
    <dgm:pt modelId="{AF29CF04-51E7-4A82-8A9A-2B1E2F95634A}" type="parTrans" cxnId="{72FC583C-A68B-403B-A5A2-CFE2E84CA1E0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D002F787-2BA4-4D58-A299-E9353B09C78B}" type="sibTrans" cxnId="{72FC583C-A68B-403B-A5A2-CFE2E84CA1E0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AB162F9E-187A-46AC-BD79-29D7BD94EDD9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Product</a:t>
          </a:r>
          <a:endParaRPr lang="ko-KR" altLang="en-US" sz="1400" b="1" dirty="0">
            <a:effectLst/>
          </a:endParaRPr>
        </a:p>
      </dgm:t>
    </dgm:pt>
    <dgm:pt modelId="{6743ED37-E0F1-470D-8054-0ADD6520B5D8}" type="parTrans" cxnId="{33E8656C-8C75-4D85-ACA7-08561CBBB2F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97F1EAD0-EC1D-4920-9FE8-3CA79C5DC702}" type="sibTrans" cxnId="{33E8656C-8C75-4D85-ACA7-08561CBBB2F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EFD886D7-DAC8-48A4-9C99-EE1A7CD510D2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Price</a:t>
          </a:r>
          <a:endParaRPr lang="ko-KR" altLang="en-US" sz="1400" b="1" dirty="0">
            <a:effectLst/>
          </a:endParaRPr>
        </a:p>
      </dgm:t>
    </dgm:pt>
    <dgm:pt modelId="{D73ED4AC-0011-446A-9972-1A88AFDA89E8}" type="parTrans" cxnId="{9CE1AB82-CE49-4232-AE5D-A8CBBCA5490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BE4B42FA-7327-460A-AD09-B0B5F8D03B16}" type="sibTrans" cxnId="{9CE1AB82-CE49-4232-AE5D-A8CBBCA5490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4898E11-86E6-409F-97DE-2D5FA8C81822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Market</a:t>
          </a:r>
          <a:endParaRPr lang="ko-KR" altLang="en-US" sz="1400" b="1" dirty="0">
            <a:effectLst/>
          </a:endParaRPr>
        </a:p>
      </dgm:t>
    </dgm:pt>
    <dgm:pt modelId="{28321989-7E54-4EDF-8F3F-6123560F665B}" type="parTrans" cxnId="{DF5F71B9-51CD-43C7-BB0E-D909558F019A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09D6DEEB-C8A5-4806-815F-1831CC8AD367}" type="sibTrans" cxnId="{DF5F71B9-51CD-43C7-BB0E-D909558F019A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BE54F996-FDB7-4C39-9046-DC1CA674941C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Customer</a:t>
          </a:r>
          <a:endParaRPr lang="ko-KR" altLang="en-US" sz="1400" b="1" dirty="0">
            <a:effectLst/>
          </a:endParaRPr>
        </a:p>
      </dgm:t>
    </dgm:pt>
    <dgm:pt modelId="{C8D9C482-5F11-4ECB-A3F4-34ABE6607590}" type="parTrans" cxnId="{85B7A93E-86C3-437F-86D9-82E073F73C8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EE19537-6B66-403F-9EB6-C39FF8DD21A9}" type="sibTrans" cxnId="{85B7A93E-86C3-437F-86D9-82E073F73C8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2796AC99-A89D-46D4-94CD-C9AF5B13454D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Positioning</a:t>
          </a:r>
          <a:endParaRPr lang="ko-KR" altLang="en-US" sz="1400" b="1" dirty="0">
            <a:effectLst/>
          </a:endParaRPr>
        </a:p>
      </dgm:t>
    </dgm:pt>
    <dgm:pt modelId="{5FD298E4-E869-41ED-ADEE-257D0B8C40E4}" type="parTrans" cxnId="{8C93C158-BD8B-44DD-9068-3022A0F56630}">
      <dgm:prSet/>
      <dgm:spPr/>
      <dgm:t>
        <a:bodyPr/>
        <a:lstStyle/>
        <a:p>
          <a:pPr latinLnBrk="1"/>
          <a:endParaRPr lang="ko-KR" altLang="en-US" sz="2000"/>
        </a:p>
      </dgm:t>
    </dgm:pt>
    <dgm:pt modelId="{14578215-A3C0-4F9E-8FF2-1D5574ADE5F2}" type="sibTrans" cxnId="{8C93C158-BD8B-44DD-9068-3022A0F56630}">
      <dgm:prSet/>
      <dgm:spPr/>
      <dgm:t>
        <a:bodyPr/>
        <a:lstStyle/>
        <a:p>
          <a:pPr latinLnBrk="1"/>
          <a:endParaRPr lang="ko-KR" altLang="en-US" sz="2000"/>
        </a:p>
      </dgm:t>
    </dgm:pt>
    <dgm:pt modelId="{6921DA17-B30F-4D36-92A6-D8FE48CE8AF6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Place</a:t>
          </a:r>
          <a:endParaRPr lang="ko-KR" altLang="en-US" sz="1400" b="1" dirty="0">
            <a:effectLst/>
          </a:endParaRPr>
        </a:p>
      </dgm:t>
    </dgm:pt>
    <dgm:pt modelId="{97DAFEA6-288C-4662-98E0-7175643908A8}" type="parTrans" cxnId="{A0AF79F7-CEA6-4B68-86BA-1159404CE7B5}">
      <dgm:prSet/>
      <dgm:spPr/>
      <dgm:t>
        <a:bodyPr/>
        <a:lstStyle/>
        <a:p>
          <a:pPr latinLnBrk="1"/>
          <a:endParaRPr lang="ko-KR" altLang="en-US" sz="2000"/>
        </a:p>
      </dgm:t>
    </dgm:pt>
    <dgm:pt modelId="{C237A3AE-3DD0-4137-9109-67DCEACA3F1D}" type="sibTrans" cxnId="{A0AF79F7-CEA6-4B68-86BA-1159404CE7B5}">
      <dgm:prSet/>
      <dgm:spPr/>
      <dgm:t>
        <a:bodyPr/>
        <a:lstStyle/>
        <a:p>
          <a:pPr latinLnBrk="1"/>
          <a:endParaRPr lang="ko-KR" altLang="en-US" sz="2000"/>
        </a:p>
      </dgm:t>
    </dgm:pt>
    <dgm:pt modelId="{B1D0F424-7C12-40C7-8344-2C329E222FB4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Promotion</a:t>
          </a:r>
          <a:endParaRPr lang="ko-KR" altLang="en-US" sz="1400" b="1" dirty="0">
            <a:effectLst/>
          </a:endParaRPr>
        </a:p>
      </dgm:t>
    </dgm:pt>
    <dgm:pt modelId="{61C2F224-0381-4855-AE27-D3E6B7001925}" type="parTrans" cxnId="{8A2276B8-A242-4286-B44C-E7557D1E175F}">
      <dgm:prSet/>
      <dgm:spPr/>
      <dgm:t>
        <a:bodyPr/>
        <a:lstStyle/>
        <a:p>
          <a:pPr latinLnBrk="1"/>
          <a:endParaRPr lang="ko-KR" altLang="en-US" sz="2000"/>
        </a:p>
      </dgm:t>
    </dgm:pt>
    <dgm:pt modelId="{4DAA9FE9-7797-415C-97AE-AAC5302DD13D}" type="sibTrans" cxnId="{8A2276B8-A242-4286-B44C-E7557D1E175F}">
      <dgm:prSet/>
      <dgm:spPr/>
      <dgm:t>
        <a:bodyPr/>
        <a:lstStyle/>
        <a:p>
          <a:pPr latinLnBrk="1"/>
          <a:endParaRPr lang="ko-KR" altLang="en-US" sz="2000"/>
        </a:p>
      </dgm:t>
    </dgm:pt>
    <dgm:pt modelId="{8D4A04A1-C907-468A-8960-066038AFE5CD}" type="pres">
      <dgm:prSet presAssocID="{ECF4BF47-5665-489E-B365-5B6CEE5C7788}" presName="theList" presStyleCnt="0">
        <dgm:presLayoutVars>
          <dgm:dir/>
          <dgm:animLvl val="lvl"/>
          <dgm:resizeHandles val="exact"/>
        </dgm:presLayoutVars>
      </dgm:prSet>
      <dgm:spPr/>
    </dgm:pt>
    <dgm:pt modelId="{50654D4F-9570-493A-AAEB-1012ED63546A}" type="pres">
      <dgm:prSet presAssocID="{03CE193F-5CD2-41FA-9EA6-D68A259A0C81}" presName="compNode" presStyleCnt="0"/>
      <dgm:spPr/>
    </dgm:pt>
    <dgm:pt modelId="{7739089C-5FEA-4D9B-958C-6E36D0C67540}" type="pres">
      <dgm:prSet presAssocID="{03CE193F-5CD2-41FA-9EA6-D68A259A0C81}" presName="noGeometry" presStyleCnt="0"/>
      <dgm:spPr/>
    </dgm:pt>
    <dgm:pt modelId="{278BB379-4568-4428-AD0F-323AE1D3BE69}" type="pres">
      <dgm:prSet presAssocID="{03CE193F-5CD2-41FA-9EA6-D68A259A0C81}" presName="childTextVisible" presStyleLbl="bgAccFollowNode1" presStyleIdx="0" presStyleCnt="3">
        <dgm:presLayoutVars>
          <dgm:bulletEnabled val="1"/>
        </dgm:presLayoutVars>
      </dgm:prSet>
      <dgm:spPr/>
    </dgm:pt>
    <dgm:pt modelId="{9BD12A49-517A-4871-BDF1-79340CD2C7F2}" type="pres">
      <dgm:prSet presAssocID="{03CE193F-5CD2-41FA-9EA6-D68A259A0C81}" presName="childTextHidden" presStyleLbl="bgAccFollowNode1" presStyleIdx="0" presStyleCnt="3"/>
      <dgm:spPr/>
    </dgm:pt>
    <dgm:pt modelId="{DDF3ECFA-4120-4B91-BE61-92E1472D3F48}" type="pres">
      <dgm:prSet presAssocID="{03CE193F-5CD2-41FA-9EA6-D68A259A0C8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064777A-F393-4281-98AE-DC228CEABD1B}" type="pres">
      <dgm:prSet presAssocID="{03CE193F-5CD2-41FA-9EA6-D68A259A0C81}" presName="aSpace" presStyleCnt="0"/>
      <dgm:spPr/>
    </dgm:pt>
    <dgm:pt modelId="{5832A70B-C396-4913-AD26-184B56FD4650}" type="pres">
      <dgm:prSet presAssocID="{1963AA4B-50EB-49BA-BA35-7D7B6198D7F8}" presName="compNode" presStyleCnt="0"/>
      <dgm:spPr/>
    </dgm:pt>
    <dgm:pt modelId="{B20A3E57-4A19-4565-84C5-7A27685548D0}" type="pres">
      <dgm:prSet presAssocID="{1963AA4B-50EB-49BA-BA35-7D7B6198D7F8}" presName="noGeometry" presStyleCnt="0"/>
      <dgm:spPr/>
    </dgm:pt>
    <dgm:pt modelId="{74B31EE8-9AF5-490E-8DAA-AD4DF15F2B7C}" type="pres">
      <dgm:prSet presAssocID="{1963AA4B-50EB-49BA-BA35-7D7B6198D7F8}" presName="childTextVisible" presStyleLbl="bgAccFollowNode1" presStyleIdx="1" presStyleCnt="3" custScaleX="110911">
        <dgm:presLayoutVars>
          <dgm:bulletEnabled val="1"/>
        </dgm:presLayoutVars>
      </dgm:prSet>
      <dgm:spPr/>
    </dgm:pt>
    <dgm:pt modelId="{CF2020CD-D51E-40C4-970C-7BC262AD70C1}" type="pres">
      <dgm:prSet presAssocID="{1963AA4B-50EB-49BA-BA35-7D7B6198D7F8}" presName="childTextHidden" presStyleLbl="bgAccFollowNode1" presStyleIdx="1" presStyleCnt="3"/>
      <dgm:spPr/>
    </dgm:pt>
    <dgm:pt modelId="{F580507F-0DA9-4B9E-8CDC-FC6914FCA563}" type="pres">
      <dgm:prSet presAssocID="{1963AA4B-50EB-49BA-BA35-7D7B6198D7F8}" presName="parentText" presStyleLbl="node1" presStyleIdx="1" presStyleCnt="3" custScaleX="112465" custLinFactNeighborX="-6998">
        <dgm:presLayoutVars>
          <dgm:chMax val="1"/>
          <dgm:bulletEnabled val="1"/>
        </dgm:presLayoutVars>
      </dgm:prSet>
      <dgm:spPr/>
    </dgm:pt>
    <dgm:pt modelId="{43585415-8F53-43B7-A370-078666E97BA7}" type="pres">
      <dgm:prSet presAssocID="{1963AA4B-50EB-49BA-BA35-7D7B6198D7F8}" presName="aSpace" presStyleCnt="0"/>
      <dgm:spPr/>
    </dgm:pt>
    <dgm:pt modelId="{87EF54C6-6769-4C27-8367-B29F543A6901}" type="pres">
      <dgm:prSet presAssocID="{ADCDD91A-C9D2-4AAC-8E13-FF2301471C36}" presName="compNode" presStyleCnt="0"/>
      <dgm:spPr/>
    </dgm:pt>
    <dgm:pt modelId="{767CA213-9D33-49B7-8C0B-703903E99425}" type="pres">
      <dgm:prSet presAssocID="{ADCDD91A-C9D2-4AAC-8E13-FF2301471C36}" presName="noGeometry" presStyleCnt="0"/>
      <dgm:spPr/>
    </dgm:pt>
    <dgm:pt modelId="{440B218C-F9E3-4526-8D3F-31C253C313C3}" type="pres">
      <dgm:prSet presAssocID="{ADCDD91A-C9D2-4AAC-8E13-FF2301471C36}" presName="childTextVisible" presStyleLbl="bgAccFollowNode1" presStyleIdx="2" presStyleCnt="3">
        <dgm:presLayoutVars>
          <dgm:bulletEnabled val="1"/>
        </dgm:presLayoutVars>
      </dgm:prSet>
      <dgm:spPr/>
    </dgm:pt>
    <dgm:pt modelId="{E78F49AA-F5AF-49E3-B713-B19DF30C04AF}" type="pres">
      <dgm:prSet presAssocID="{ADCDD91A-C9D2-4AAC-8E13-FF2301471C36}" presName="childTextHidden" presStyleLbl="bgAccFollowNode1" presStyleIdx="2" presStyleCnt="3"/>
      <dgm:spPr/>
    </dgm:pt>
    <dgm:pt modelId="{F9CC40C4-9B10-4474-834C-CBF54EF0DFD8}" type="pres">
      <dgm:prSet presAssocID="{ADCDD91A-C9D2-4AAC-8E13-FF2301471C36}" presName="parentText" presStyleLbl="node1" presStyleIdx="2" presStyleCnt="3" custScaleX="119131" custLinFactNeighborX="-8576">
        <dgm:presLayoutVars>
          <dgm:chMax val="1"/>
          <dgm:bulletEnabled val="1"/>
        </dgm:presLayoutVars>
      </dgm:prSet>
      <dgm:spPr/>
    </dgm:pt>
  </dgm:ptLst>
  <dgm:cxnLst>
    <dgm:cxn modelId="{6453930F-AF27-4777-80E0-6F1AFE28A58B}" type="presOf" srcId="{313C49A2-C889-461D-AAB3-1D43DC6E4D43}" destId="{278BB379-4568-4428-AD0F-323AE1D3BE69}" srcOrd="0" destOrd="0" presId="urn:microsoft.com/office/officeart/2005/8/layout/hProcess6"/>
    <dgm:cxn modelId="{C7061F12-9A94-4EEF-A435-3806589D303E}" type="presOf" srcId="{313C49A2-C889-461D-AAB3-1D43DC6E4D43}" destId="{9BD12A49-517A-4871-BDF1-79340CD2C7F2}" srcOrd="1" destOrd="0" presId="urn:microsoft.com/office/officeart/2005/8/layout/hProcess6"/>
    <dgm:cxn modelId="{1B80A414-F552-40B9-870C-D733ADF77BFF}" type="presOf" srcId="{03CE193F-5CD2-41FA-9EA6-D68A259A0C81}" destId="{DDF3ECFA-4120-4B91-BE61-92E1472D3F48}" srcOrd="0" destOrd="0" presId="urn:microsoft.com/office/officeart/2005/8/layout/hProcess6"/>
    <dgm:cxn modelId="{E524BB1A-0DCE-42F6-95D8-25099D0EA3DE}" type="presOf" srcId="{388C165F-E1E6-428C-97EA-D1048011EED5}" destId="{CF2020CD-D51E-40C4-970C-7BC262AD70C1}" srcOrd="1" destOrd="0" presId="urn:microsoft.com/office/officeart/2005/8/layout/hProcess6"/>
    <dgm:cxn modelId="{02AF5C2F-0FA3-4B0A-8B56-5E595ED0CB9E}" srcId="{03CE193F-5CD2-41FA-9EA6-D68A259A0C81}" destId="{313C49A2-C889-461D-AAB3-1D43DC6E4D43}" srcOrd="0" destOrd="0" parTransId="{7EBF3E2A-F38F-488C-B1A7-B2E337216950}" sibTransId="{4F1BE792-4A07-4AC4-8602-C6020D48BA42}"/>
    <dgm:cxn modelId="{44457B2F-ADCC-4FAB-956F-47313CCE5DDA}" type="presOf" srcId="{14898E11-86E6-409F-97DE-2D5FA8C81822}" destId="{9BD12A49-517A-4871-BDF1-79340CD2C7F2}" srcOrd="1" destOrd="3" presId="urn:microsoft.com/office/officeart/2005/8/layout/hProcess6"/>
    <dgm:cxn modelId="{A9788B30-F4CF-4E73-B7BD-3F13A73A13A8}" type="presOf" srcId="{B1D0F424-7C12-40C7-8344-2C329E222FB4}" destId="{E78F49AA-F5AF-49E3-B713-B19DF30C04AF}" srcOrd="1" destOrd="3" presId="urn:microsoft.com/office/officeart/2005/8/layout/hProcess6"/>
    <dgm:cxn modelId="{75C25936-9533-44A6-9B27-EBE6417137B0}" type="presOf" srcId="{6921DA17-B30F-4D36-92A6-D8FE48CE8AF6}" destId="{E78F49AA-F5AF-49E3-B713-B19DF30C04AF}" srcOrd="1" destOrd="2" presId="urn:microsoft.com/office/officeart/2005/8/layout/hProcess6"/>
    <dgm:cxn modelId="{72FC583C-A68B-403B-A5A2-CFE2E84CA1E0}" srcId="{ECF4BF47-5665-489E-B365-5B6CEE5C7788}" destId="{ADCDD91A-C9D2-4AAC-8E13-FF2301471C36}" srcOrd="2" destOrd="0" parTransId="{AF29CF04-51E7-4A82-8A9A-2B1E2F95634A}" sibTransId="{D002F787-2BA4-4D58-A299-E9353B09C78B}"/>
    <dgm:cxn modelId="{E55F643E-C33A-4E47-A037-725BAB089D44}" type="presOf" srcId="{14898E11-86E6-409F-97DE-2D5FA8C81822}" destId="{278BB379-4568-4428-AD0F-323AE1D3BE69}" srcOrd="0" destOrd="3" presId="urn:microsoft.com/office/officeart/2005/8/layout/hProcess6"/>
    <dgm:cxn modelId="{85B7A93E-86C3-437F-86D9-82E073F73C88}" srcId="{03CE193F-5CD2-41FA-9EA6-D68A259A0C81}" destId="{BE54F996-FDB7-4C39-9046-DC1CA674941C}" srcOrd="2" destOrd="0" parTransId="{C8D9C482-5F11-4ECB-A3F4-34ABE6607590}" sibTransId="{1EE19537-6B66-403F-9EB6-C39FF8DD21A9}"/>
    <dgm:cxn modelId="{709A1F40-4072-4F01-B712-0FECB710AC3B}" type="presOf" srcId="{EFD886D7-DAC8-48A4-9C99-EE1A7CD510D2}" destId="{440B218C-F9E3-4526-8D3F-31C253C313C3}" srcOrd="0" destOrd="1" presId="urn:microsoft.com/office/officeart/2005/8/layout/hProcess6"/>
    <dgm:cxn modelId="{583BD644-A747-4C6A-8C91-0A3951DB402A}" type="presOf" srcId="{BE54F996-FDB7-4C39-9046-DC1CA674941C}" destId="{278BB379-4568-4428-AD0F-323AE1D3BE69}" srcOrd="0" destOrd="2" presId="urn:microsoft.com/office/officeart/2005/8/layout/hProcess6"/>
    <dgm:cxn modelId="{D934FF46-54D5-48B4-975F-678467CE8195}" srcId="{03CE193F-5CD2-41FA-9EA6-D68A259A0C81}" destId="{FEC88341-E5DE-46F9-9629-C3283CEE082B}" srcOrd="1" destOrd="0" parTransId="{CA4DBB98-B9B9-413B-92CC-86219EF7F71F}" sibTransId="{AC6EC31F-7895-45F3-9D97-C2D6E544CF8F}"/>
    <dgm:cxn modelId="{B8ECDE69-A087-4FD6-B88C-1B0D8F1F579C}" type="presOf" srcId="{AB162F9E-187A-46AC-BD79-29D7BD94EDD9}" destId="{E78F49AA-F5AF-49E3-B713-B19DF30C04AF}" srcOrd="1" destOrd="0" presId="urn:microsoft.com/office/officeart/2005/8/layout/hProcess6"/>
    <dgm:cxn modelId="{F1C2EC69-4458-4152-A452-DC178BF0D13A}" type="presOf" srcId="{2796AC99-A89D-46D4-94CD-C9AF5B13454D}" destId="{74B31EE8-9AF5-490E-8DAA-AD4DF15F2B7C}" srcOrd="0" destOrd="2" presId="urn:microsoft.com/office/officeart/2005/8/layout/hProcess6"/>
    <dgm:cxn modelId="{33E8656C-8C75-4D85-ACA7-08561CBBB2F6}" srcId="{ADCDD91A-C9D2-4AAC-8E13-FF2301471C36}" destId="{AB162F9E-187A-46AC-BD79-29D7BD94EDD9}" srcOrd="0" destOrd="0" parTransId="{6743ED37-E0F1-470D-8054-0ADD6520B5D8}" sibTransId="{97F1EAD0-EC1D-4920-9FE8-3CA79C5DC702}"/>
    <dgm:cxn modelId="{ED96BF51-43E0-43E5-8530-23842FD641C6}" srcId="{ECF4BF47-5665-489E-B365-5B6CEE5C7788}" destId="{03CE193F-5CD2-41FA-9EA6-D68A259A0C81}" srcOrd="0" destOrd="0" parTransId="{B27EDB40-AF05-4CB8-AFD3-74FC702B8923}" sibTransId="{97D68601-1CC1-45EC-A5BE-F45F5683E4DD}"/>
    <dgm:cxn modelId="{8C93C158-BD8B-44DD-9068-3022A0F56630}" srcId="{1963AA4B-50EB-49BA-BA35-7D7B6198D7F8}" destId="{2796AC99-A89D-46D4-94CD-C9AF5B13454D}" srcOrd="2" destOrd="0" parTransId="{5FD298E4-E869-41ED-ADEE-257D0B8C40E4}" sibTransId="{14578215-A3C0-4F9E-8FF2-1D5574ADE5F2}"/>
    <dgm:cxn modelId="{FF7A3C59-BC6B-4263-B6FB-D03910051EF4}" type="presOf" srcId="{FD0222DD-E88B-41DF-9292-75C8C67B315C}" destId="{CF2020CD-D51E-40C4-970C-7BC262AD70C1}" srcOrd="1" destOrd="1" presId="urn:microsoft.com/office/officeart/2005/8/layout/hProcess6"/>
    <dgm:cxn modelId="{50C0247F-CDD5-4A78-BE0D-8C92430E3CFE}" type="presOf" srcId="{FEC88341-E5DE-46F9-9629-C3283CEE082B}" destId="{9BD12A49-517A-4871-BDF1-79340CD2C7F2}" srcOrd="1" destOrd="1" presId="urn:microsoft.com/office/officeart/2005/8/layout/hProcess6"/>
    <dgm:cxn modelId="{9CE1AB82-CE49-4232-AE5D-A8CBBCA54904}" srcId="{ADCDD91A-C9D2-4AAC-8E13-FF2301471C36}" destId="{EFD886D7-DAC8-48A4-9C99-EE1A7CD510D2}" srcOrd="1" destOrd="0" parTransId="{D73ED4AC-0011-446A-9972-1A88AFDA89E8}" sibTransId="{BE4B42FA-7327-460A-AD09-B0B5F8D03B16}"/>
    <dgm:cxn modelId="{86B74393-2BEC-433A-A851-1476F65048F4}" srcId="{ECF4BF47-5665-489E-B365-5B6CEE5C7788}" destId="{1963AA4B-50EB-49BA-BA35-7D7B6198D7F8}" srcOrd="1" destOrd="0" parTransId="{CA0D1121-2511-4915-8354-ABFF85B1B63A}" sibTransId="{6348C27C-7931-40B5-957E-C0EA6B1D813A}"/>
    <dgm:cxn modelId="{58F25894-A3BE-45A8-BF21-F65B2D88320E}" type="presOf" srcId="{FEC88341-E5DE-46F9-9629-C3283CEE082B}" destId="{278BB379-4568-4428-AD0F-323AE1D3BE69}" srcOrd="0" destOrd="1" presId="urn:microsoft.com/office/officeart/2005/8/layout/hProcess6"/>
    <dgm:cxn modelId="{E9AB6DB4-EBF6-4B5B-8510-1CFB9AF0202F}" type="presOf" srcId="{1963AA4B-50EB-49BA-BA35-7D7B6198D7F8}" destId="{F580507F-0DA9-4B9E-8CDC-FC6914FCA563}" srcOrd="0" destOrd="0" presId="urn:microsoft.com/office/officeart/2005/8/layout/hProcess6"/>
    <dgm:cxn modelId="{945430B8-EBF2-41C6-9AD0-FACA1393A535}" srcId="{1963AA4B-50EB-49BA-BA35-7D7B6198D7F8}" destId="{FD0222DD-E88B-41DF-9292-75C8C67B315C}" srcOrd="1" destOrd="0" parTransId="{320E4CE0-3FD0-4DA4-A645-2983E6FA2E46}" sibTransId="{5881B635-3A30-478E-B05D-B3D794EC9325}"/>
    <dgm:cxn modelId="{8A2276B8-A242-4286-B44C-E7557D1E175F}" srcId="{ADCDD91A-C9D2-4AAC-8E13-FF2301471C36}" destId="{B1D0F424-7C12-40C7-8344-2C329E222FB4}" srcOrd="3" destOrd="0" parTransId="{61C2F224-0381-4855-AE27-D3E6B7001925}" sibTransId="{4DAA9FE9-7797-415C-97AE-AAC5302DD13D}"/>
    <dgm:cxn modelId="{0EF1EFB8-8BCF-4CD8-A4E1-8B49C442FCC9}" type="presOf" srcId="{B1D0F424-7C12-40C7-8344-2C329E222FB4}" destId="{440B218C-F9E3-4526-8D3F-31C253C313C3}" srcOrd="0" destOrd="3" presId="urn:microsoft.com/office/officeart/2005/8/layout/hProcess6"/>
    <dgm:cxn modelId="{DF5F71B9-51CD-43C7-BB0E-D909558F019A}" srcId="{03CE193F-5CD2-41FA-9EA6-D68A259A0C81}" destId="{14898E11-86E6-409F-97DE-2D5FA8C81822}" srcOrd="3" destOrd="0" parTransId="{28321989-7E54-4EDF-8F3F-6123560F665B}" sibTransId="{09D6DEEB-C8A5-4806-815F-1831CC8AD367}"/>
    <dgm:cxn modelId="{9D662EBF-42BB-4D9B-88FE-2B0831660386}" type="presOf" srcId="{BE54F996-FDB7-4C39-9046-DC1CA674941C}" destId="{9BD12A49-517A-4871-BDF1-79340CD2C7F2}" srcOrd="1" destOrd="2" presId="urn:microsoft.com/office/officeart/2005/8/layout/hProcess6"/>
    <dgm:cxn modelId="{63C6AEC2-56C1-494F-A785-4C15FFC2DB05}" type="presOf" srcId="{AB162F9E-187A-46AC-BD79-29D7BD94EDD9}" destId="{440B218C-F9E3-4526-8D3F-31C253C313C3}" srcOrd="0" destOrd="0" presId="urn:microsoft.com/office/officeart/2005/8/layout/hProcess6"/>
    <dgm:cxn modelId="{0AFEE9C4-F43A-43B5-9471-D2FF94BB7078}" srcId="{1963AA4B-50EB-49BA-BA35-7D7B6198D7F8}" destId="{388C165F-E1E6-428C-97EA-D1048011EED5}" srcOrd="0" destOrd="0" parTransId="{41743314-C967-4604-921B-830615E44CEF}" sibTransId="{1494311D-4AAC-4E43-8349-873E053A19E1}"/>
    <dgm:cxn modelId="{DC4E32D0-3548-4201-B868-67A15C21B33A}" type="presOf" srcId="{388C165F-E1E6-428C-97EA-D1048011EED5}" destId="{74B31EE8-9AF5-490E-8DAA-AD4DF15F2B7C}" srcOrd="0" destOrd="0" presId="urn:microsoft.com/office/officeart/2005/8/layout/hProcess6"/>
    <dgm:cxn modelId="{30C257D2-70F3-4008-AA95-4E4AE842F7EB}" type="presOf" srcId="{ADCDD91A-C9D2-4AAC-8E13-FF2301471C36}" destId="{F9CC40C4-9B10-4474-834C-CBF54EF0DFD8}" srcOrd="0" destOrd="0" presId="urn:microsoft.com/office/officeart/2005/8/layout/hProcess6"/>
    <dgm:cxn modelId="{D630E3D5-E586-4119-BE02-8DB99CA46D8F}" type="presOf" srcId="{ECF4BF47-5665-489E-B365-5B6CEE5C7788}" destId="{8D4A04A1-C907-468A-8960-066038AFE5CD}" srcOrd="0" destOrd="0" presId="urn:microsoft.com/office/officeart/2005/8/layout/hProcess6"/>
    <dgm:cxn modelId="{1F58C0DE-329E-43F8-87EE-60285DAAC32D}" type="presOf" srcId="{EFD886D7-DAC8-48A4-9C99-EE1A7CD510D2}" destId="{E78F49AA-F5AF-49E3-B713-B19DF30C04AF}" srcOrd="1" destOrd="1" presId="urn:microsoft.com/office/officeart/2005/8/layout/hProcess6"/>
    <dgm:cxn modelId="{56DF5FE1-1717-4594-ABC0-45CCBFC1893C}" type="presOf" srcId="{FD0222DD-E88B-41DF-9292-75C8C67B315C}" destId="{74B31EE8-9AF5-490E-8DAA-AD4DF15F2B7C}" srcOrd="0" destOrd="1" presId="urn:microsoft.com/office/officeart/2005/8/layout/hProcess6"/>
    <dgm:cxn modelId="{38490DE8-3770-48B0-B25C-BEED89C0654A}" type="presOf" srcId="{2796AC99-A89D-46D4-94CD-C9AF5B13454D}" destId="{CF2020CD-D51E-40C4-970C-7BC262AD70C1}" srcOrd="1" destOrd="2" presId="urn:microsoft.com/office/officeart/2005/8/layout/hProcess6"/>
    <dgm:cxn modelId="{03B0A3F5-28FD-4A05-A300-245805C924EF}" type="presOf" srcId="{6921DA17-B30F-4D36-92A6-D8FE48CE8AF6}" destId="{440B218C-F9E3-4526-8D3F-31C253C313C3}" srcOrd="0" destOrd="2" presId="urn:microsoft.com/office/officeart/2005/8/layout/hProcess6"/>
    <dgm:cxn modelId="{A0AF79F7-CEA6-4B68-86BA-1159404CE7B5}" srcId="{ADCDD91A-C9D2-4AAC-8E13-FF2301471C36}" destId="{6921DA17-B30F-4D36-92A6-D8FE48CE8AF6}" srcOrd="2" destOrd="0" parTransId="{97DAFEA6-288C-4662-98E0-7175643908A8}" sibTransId="{C237A3AE-3DD0-4137-9109-67DCEACA3F1D}"/>
    <dgm:cxn modelId="{2DCF1D30-25E8-4669-9429-BD86189BBDC6}" type="presParOf" srcId="{8D4A04A1-C907-468A-8960-066038AFE5CD}" destId="{50654D4F-9570-493A-AAEB-1012ED63546A}" srcOrd="0" destOrd="0" presId="urn:microsoft.com/office/officeart/2005/8/layout/hProcess6"/>
    <dgm:cxn modelId="{DBC7E279-BB2F-412C-9332-72B193D45C7D}" type="presParOf" srcId="{50654D4F-9570-493A-AAEB-1012ED63546A}" destId="{7739089C-5FEA-4D9B-958C-6E36D0C67540}" srcOrd="0" destOrd="0" presId="urn:microsoft.com/office/officeart/2005/8/layout/hProcess6"/>
    <dgm:cxn modelId="{B9F16001-4FCD-419E-AC77-10ABD4035898}" type="presParOf" srcId="{50654D4F-9570-493A-AAEB-1012ED63546A}" destId="{278BB379-4568-4428-AD0F-323AE1D3BE69}" srcOrd="1" destOrd="0" presId="urn:microsoft.com/office/officeart/2005/8/layout/hProcess6"/>
    <dgm:cxn modelId="{F9B474F6-5CE8-4CB7-8ADA-0DA448245585}" type="presParOf" srcId="{50654D4F-9570-493A-AAEB-1012ED63546A}" destId="{9BD12A49-517A-4871-BDF1-79340CD2C7F2}" srcOrd="2" destOrd="0" presId="urn:microsoft.com/office/officeart/2005/8/layout/hProcess6"/>
    <dgm:cxn modelId="{76EFD689-3F32-43C1-884F-598F80B5C0A1}" type="presParOf" srcId="{50654D4F-9570-493A-AAEB-1012ED63546A}" destId="{DDF3ECFA-4120-4B91-BE61-92E1472D3F48}" srcOrd="3" destOrd="0" presId="urn:microsoft.com/office/officeart/2005/8/layout/hProcess6"/>
    <dgm:cxn modelId="{EF16037D-007B-4316-880D-61F8EB1D6108}" type="presParOf" srcId="{8D4A04A1-C907-468A-8960-066038AFE5CD}" destId="{4064777A-F393-4281-98AE-DC228CEABD1B}" srcOrd="1" destOrd="0" presId="urn:microsoft.com/office/officeart/2005/8/layout/hProcess6"/>
    <dgm:cxn modelId="{D58445F8-0E25-44B2-8710-4ACB54CB5E10}" type="presParOf" srcId="{8D4A04A1-C907-468A-8960-066038AFE5CD}" destId="{5832A70B-C396-4913-AD26-184B56FD4650}" srcOrd="2" destOrd="0" presId="urn:microsoft.com/office/officeart/2005/8/layout/hProcess6"/>
    <dgm:cxn modelId="{345E0DB8-2F33-4DA2-A22A-C37D4C23561A}" type="presParOf" srcId="{5832A70B-C396-4913-AD26-184B56FD4650}" destId="{B20A3E57-4A19-4565-84C5-7A27685548D0}" srcOrd="0" destOrd="0" presId="urn:microsoft.com/office/officeart/2005/8/layout/hProcess6"/>
    <dgm:cxn modelId="{24515691-9D38-434E-85DE-A0759E061309}" type="presParOf" srcId="{5832A70B-C396-4913-AD26-184B56FD4650}" destId="{74B31EE8-9AF5-490E-8DAA-AD4DF15F2B7C}" srcOrd="1" destOrd="0" presId="urn:microsoft.com/office/officeart/2005/8/layout/hProcess6"/>
    <dgm:cxn modelId="{6BCD3EB0-8A75-4C94-AE15-CF13ED9416F9}" type="presParOf" srcId="{5832A70B-C396-4913-AD26-184B56FD4650}" destId="{CF2020CD-D51E-40C4-970C-7BC262AD70C1}" srcOrd="2" destOrd="0" presId="urn:microsoft.com/office/officeart/2005/8/layout/hProcess6"/>
    <dgm:cxn modelId="{8B79D2A8-7ACE-43C7-9808-F76B6E40BA49}" type="presParOf" srcId="{5832A70B-C396-4913-AD26-184B56FD4650}" destId="{F580507F-0DA9-4B9E-8CDC-FC6914FCA563}" srcOrd="3" destOrd="0" presId="urn:microsoft.com/office/officeart/2005/8/layout/hProcess6"/>
    <dgm:cxn modelId="{9311C492-74DE-4855-80AB-966B3A2D8353}" type="presParOf" srcId="{8D4A04A1-C907-468A-8960-066038AFE5CD}" destId="{43585415-8F53-43B7-A370-078666E97BA7}" srcOrd="3" destOrd="0" presId="urn:microsoft.com/office/officeart/2005/8/layout/hProcess6"/>
    <dgm:cxn modelId="{69D4C3B7-D989-4B37-9EAC-4A2BAB4E4BFA}" type="presParOf" srcId="{8D4A04A1-C907-468A-8960-066038AFE5CD}" destId="{87EF54C6-6769-4C27-8367-B29F543A6901}" srcOrd="4" destOrd="0" presId="urn:microsoft.com/office/officeart/2005/8/layout/hProcess6"/>
    <dgm:cxn modelId="{A08E7D53-445F-4A8E-A970-18D78B5C5D6D}" type="presParOf" srcId="{87EF54C6-6769-4C27-8367-B29F543A6901}" destId="{767CA213-9D33-49B7-8C0B-703903E99425}" srcOrd="0" destOrd="0" presId="urn:microsoft.com/office/officeart/2005/8/layout/hProcess6"/>
    <dgm:cxn modelId="{032D3A2C-51D0-410D-8538-57FCBF21DF53}" type="presParOf" srcId="{87EF54C6-6769-4C27-8367-B29F543A6901}" destId="{440B218C-F9E3-4526-8D3F-31C253C313C3}" srcOrd="1" destOrd="0" presId="urn:microsoft.com/office/officeart/2005/8/layout/hProcess6"/>
    <dgm:cxn modelId="{60C52850-A302-4C39-B913-FCF1F151C0F1}" type="presParOf" srcId="{87EF54C6-6769-4C27-8367-B29F543A6901}" destId="{E78F49AA-F5AF-49E3-B713-B19DF30C04AF}" srcOrd="2" destOrd="0" presId="urn:microsoft.com/office/officeart/2005/8/layout/hProcess6"/>
    <dgm:cxn modelId="{D9FAB5D7-7F2B-43C3-A4A3-24791E631D0C}" type="presParOf" srcId="{87EF54C6-6769-4C27-8367-B29F543A6901}" destId="{F9CC40C4-9B10-4474-834C-CBF54EF0DFD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B3BDDA-3D81-45D8-90EF-DFC3EABBDDE4}" type="doc">
      <dgm:prSet loTypeId="urn:microsoft.com/office/officeart/2005/8/layout/hProcess7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9A2C3F3A-38C8-4AB0-9E39-26326D07E540}">
      <dgm:prSet phldrT="[텍스트]"/>
      <dgm:spPr/>
      <dgm:t>
        <a:bodyPr/>
        <a:lstStyle/>
        <a:p>
          <a:pPr latinLnBrk="1"/>
          <a:r>
            <a:rPr lang="en-US" altLang="ko-KR" dirty="0"/>
            <a:t>Situation</a:t>
          </a:r>
          <a:r>
            <a:rPr lang="ko-KR" altLang="en-US" dirty="0"/>
            <a:t>  </a:t>
          </a:r>
          <a:r>
            <a:rPr lang="en-US" altLang="ko-KR" dirty="0"/>
            <a:t>and Problem </a:t>
          </a:r>
          <a:endParaRPr lang="ko-KR" altLang="en-US" dirty="0"/>
        </a:p>
      </dgm:t>
    </dgm:pt>
    <dgm:pt modelId="{0E143407-39BB-4203-894B-6E0E2E148311}" type="parTrans" cxnId="{9776FCD6-8445-42F4-AC09-7509FD208AA5}">
      <dgm:prSet/>
      <dgm:spPr/>
      <dgm:t>
        <a:bodyPr/>
        <a:lstStyle/>
        <a:p>
          <a:pPr latinLnBrk="1"/>
          <a:endParaRPr lang="ko-KR" altLang="en-US"/>
        </a:p>
      </dgm:t>
    </dgm:pt>
    <dgm:pt modelId="{3993C30F-9378-42AC-BACC-28755F227240}" type="sibTrans" cxnId="{9776FCD6-8445-42F4-AC09-7509FD208AA5}">
      <dgm:prSet/>
      <dgm:spPr/>
      <dgm:t>
        <a:bodyPr/>
        <a:lstStyle/>
        <a:p>
          <a:pPr latinLnBrk="1"/>
          <a:endParaRPr lang="ko-KR" altLang="en-US"/>
        </a:p>
      </dgm:t>
    </dgm:pt>
    <dgm:pt modelId="{54A2861B-AB0C-498A-9136-74533E9935B1}">
      <dgm:prSet phldrT="[텍스트]"/>
      <dgm:spPr/>
      <dgm:t>
        <a:bodyPr/>
        <a:lstStyle/>
        <a:p>
          <a:pPr latinLnBrk="1"/>
          <a:r>
            <a:rPr lang="en-US" altLang="ko-KR" dirty="0"/>
            <a:t>SWOT</a:t>
          </a:r>
          <a:endParaRPr lang="ko-KR" altLang="en-US" dirty="0"/>
        </a:p>
      </dgm:t>
    </dgm:pt>
    <dgm:pt modelId="{7509B69D-65C6-4FD2-A057-11C6CAEDFDAB}" type="parTrans" cxnId="{4402403E-5F29-4A2A-812D-366C709E40D8}">
      <dgm:prSet/>
      <dgm:spPr/>
      <dgm:t>
        <a:bodyPr/>
        <a:lstStyle/>
        <a:p>
          <a:pPr latinLnBrk="1"/>
          <a:endParaRPr lang="ko-KR" altLang="en-US"/>
        </a:p>
      </dgm:t>
    </dgm:pt>
    <dgm:pt modelId="{0AC27D63-1902-4B68-B779-43F1A759F007}" type="sibTrans" cxnId="{4402403E-5F29-4A2A-812D-366C709E40D8}">
      <dgm:prSet/>
      <dgm:spPr/>
      <dgm:t>
        <a:bodyPr/>
        <a:lstStyle/>
        <a:p>
          <a:pPr latinLnBrk="1"/>
          <a:endParaRPr lang="ko-KR" altLang="en-US"/>
        </a:p>
      </dgm:t>
    </dgm:pt>
    <dgm:pt modelId="{D8795E99-C78C-4A9E-897A-B1E43A5E7A1B}">
      <dgm:prSet phldrT="[텍스트]"/>
      <dgm:spPr/>
      <dgm:t>
        <a:bodyPr/>
        <a:lstStyle/>
        <a:p>
          <a:pPr latinLnBrk="1"/>
          <a:r>
            <a:rPr lang="en-US" altLang="ko-KR" dirty="0"/>
            <a:t>Solution </a:t>
          </a:r>
          <a:endParaRPr lang="ko-KR" altLang="en-US" dirty="0"/>
        </a:p>
      </dgm:t>
    </dgm:pt>
    <dgm:pt modelId="{6810D768-335C-4B85-B224-4E45E09C3B6C}" type="parTrans" cxnId="{16807661-ED90-4165-83D2-897DB56D3277}">
      <dgm:prSet/>
      <dgm:spPr/>
      <dgm:t>
        <a:bodyPr/>
        <a:lstStyle/>
        <a:p>
          <a:pPr latinLnBrk="1"/>
          <a:endParaRPr lang="ko-KR" altLang="en-US"/>
        </a:p>
      </dgm:t>
    </dgm:pt>
    <dgm:pt modelId="{912DEDC0-3654-4267-9229-16BDEB066260}" type="sibTrans" cxnId="{16807661-ED90-4165-83D2-897DB56D3277}">
      <dgm:prSet/>
      <dgm:spPr/>
      <dgm:t>
        <a:bodyPr/>
        <a:lstStyle/>
        <a:p>
          <a:pPr latinLnBrk="1"/>
          <a:endParaRPr lang="ko-KR" altLang="en-US"/>
        </a:p>
      </dgm:t>
    </dgm:pt>
    <dgm:pt modelId="{7E9E6750-3D46-4252-A55D-98CCC8EC6CC9}">
      <dgm:prSet phldrT="[텍스트]"/>
      <dgm:spPr/>
      <dgm:t>
        <a:bodyPr/>
        <a:lstStyle/>
        <a:p>
          <a:pPr latinLnBrk="1"/>
          <a:r>
            <a:rPr lang="en-US" altLang="ko-KR" dirty="0"/>
            <a:t>Concept</a:t>
          </a:r>
          <a:endParaRPr lang="ko-KR" altLang="en-US" dirty="0"/>
        </a:p>
      </dgm:t>
    </dgm:pt>
    <dgm:pt modelId="{428252F3-62ED-4890-875C-1D45E5456E2B}" type="parTrans" cxnId="{3E06215D-EAD5-4076-B4BD-5F803688EA2F}">
      <dgm:prSet/>
      <dgm:spPr/>
      <dgm:t>
        <a:bodyPr/>
        <a:lstStyle/>
        <a:p>
          <a:pPr latinLnBrk="1"/>
          <a:endParaRPr lang="ko-KR" altLang="en-US"/>
        </a:p>
      </dgm:t>
    </dgm:pt>
    <dgm:pt modelId="{2F23C767-CA6A-470A-88FD-5B81187B1A42}" type="sibTrans" cxnId="{3E06215D-EAD5-4076-B4BD-5F803688EA2F}">
      <dgm:prSet/>
      <dgm:spPr/>
      <dgm:t>
        <a:bodyPr/>
        <a:lstStyle/>
        <a:p>
          <a:pPr latinLnBrk="1"/>
          <a:endParaRPr lang="ko-KR" altLang="en-US"/>
        </a:p>
      </dgm:t>
    </dgm:pt>
    <dgm:pt modelId="{BE187F54-554D-45FA-B85F-B4330B0211E6}">
      <dgm:prSet phldrT="[텍스트]"/>
      <dgm:spPr/>
      <dgm:t>
        <a:bodyPr/>
        <a:lstStyle/>
        <a:p>
          <a:pPr latinLnBrk="1"/>
          <a:r>
            <a:rPr lang="en-US" altLang="ko-KR" dirty="0"/>
            <a:t>Plan </a:t>
          </a:r>
          <a:endParaRPr lang="ko-KR" altLang="en-US" dirty="0"/>
        </a:p>
      </dgm:t>
    </dgm:pt>
    <dgm:pt modelId="{22409389-ABB8-48DA-A9AA-639F2A0B85CA}" type="parTrans" cxnId="{5B625FAD-1B57-4266-8491-1872CD49EB42}">
      <dgm:prSet/>
      <dgm:spPr/>
      <dgm:t>
        <a:bodyPr/>
        <a:lstStyle/>
        <a:p>
          <a:pPr latinLnBrk="1"/>
          <a:endParaRPr lang="ko-KR" altLang="en-US"/>
        </a:p>
      </dgm:t>
    </dgm:pt>
    <dgm:pt modelId="{83EEA472-C165-4C15-B367-23028EC3187D}" type="sibTrans" cxnId="{5B625FAD-1B57-4266-8491-1872CD49EB42}">
      <dgm:prSet/>
      <dgm:spPr/>
      <dgm:t>
        <a:bodyPr/>
        <a:lstStyle/>
        <a:p>
          <a:pPr latinLnBrk="1"/>
          <a:endParaRPr lang="ko-KR" altLang="en-US"/>
        </a:p>
      </dgm:t>
    </dgm:pt>
    <dgm:pt modelId="{2F7732DE-2192-434F-8852-852BEC148415}">
      <dgm:prSet phldrT="[텍스트]"/>
      <dgm:spPr/>
      <dgm:t>
        <a:bodyPr/>
        <a:lstStyle/>
        <a:p>
          <a:pPr latinLnBrk="1"/>
          <a:r>
            <a:rPr lang="en-US" altLang="ko-KR" dirty="0"/>
            <a:t>IMC</a:t>
          </a:r>
          <a:endParaRPr lang="ko-KR" altLang="en-US" dirty="0"/>
        </a:p>
      </dgm:t>
    </dgm:pt>
    <dgm:pt modelId="{00D60799-3AF1-4BB3-9AAD-CD36947471FE}" type="parTrans" cxnId="{DCA11201-CA3E-491E-85D3-5E67FF8EB3FC}">
      <dgm:prSet/>
      <dgm:spPr/>
      <dgm:t>
        <a:bodyPr/>
        <a:lstStyle/>
        <a:p>
          <a:pPr latinLnBrk="1"/>
          <a:endParaRPr lang="ko-KR" altLang="en-US"/>
        </a:p>
      </dgm:t>
    </dgm:pt>
    <dgm:pt modelId="{97898416-FC28-4C82-84B1-08A78CFB718B}" type="sibTrans" cxnId="{DCA11201-CA3E-491E-85D3-5E67FF8EB3FC}">
      <dgm:prSet/>
      <dgm:spPr/>
      <dgm:t>
        <a:bodyPr/>
        <a:lstStyle/>
        <a:p>
          <a:pPr latinLnBrk="1"/>
          <a:endParaRPr lang="ko-KR" altLang="en-US"/>
        </a:p>
      </dgm:t>
    </dgm:pt>
    <dgm:pt modelId="{E9D389F7-0126-4D5D-91A1-333373065CE8}" type="pres">
      <dgm:prSet presAssocID="{EEB3BDDA-3D81-45D8-90EF-DFC3EABBDDE4}" presName="Name0" presStyleCnt="0">
        <dgm:presLayoutVars>
          <dgm:dir/>
          <dgm:animLvl val="lvl"/>
          <dgm:resizeHandles val="exact"/>
        </dgm:presLayoutVars>
      </dgm:prSet>
      <dgm:spPr/>
    </dgm:pt>
    <dgm:pt modelId="{FF640A5A-CE5D-49CE-95DD-2166D8A6D04F}" type="pres">
      <dgm:prSet presAssocID="{9A2C3F3A-38C8-4AB0-9E39-26326D07E540}" presName="compositeNode" presStyleCnt="0">
        <dgm:presLayoutVars>
          <dgm:bulletEnabled val="1"/>
        </dgm:presLayoutVars>
      </dgm:prSet>
      <dgm:spPr/>
    </dgm:pt>
    <dgm:pt modelId="{06512536-3CEA-4296-974B-BA0DD18EFA68}" type="pres">
      <dgm:prSet presAssocID="{9A2C3F3A-38C8-4AB0-9E39-26326D07E540}" presName="bgRect" presStyleLbl="node1" presStyleIdx="0" presStyleCnt="3"/>
      <dgm:spPr/>
    </dgm:pt>
    <dgm:pt modelId="{96EAA57B-211C-47DF-A1A4-92194A259530}" type="pres">
      <dgm:prSet presAssocID="{9A2C3F3A-38C8-4AB0-9E39-26326D07E540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6E91D12-4CD8-4444-A694-3D94A5D9CBA3}" type="pres">
      <dgm:prSet presAssocID="{9A2C3F3A-38C8-4AB0-9E39-26326D07E540}" presName="childNode" presStyleLbl="node1" presStyleIdx="0" presStyleCnt="3">
        <dgm:presLayoutVars>
          <dgm:bulletEnabled val="1"/>
        </dgm:presLayoutVars>
      </dgm:prSet>
      <dgm:spPr/>
    </dgm:pt>
    <dgm:pt modelId="{5AB600E6-4FFE-4A65-A839-3191EB6284CB}" type="pres">
      <dgm:prSet presAssocID="{3993C30F-9378-42AC-BACC-28755F227240}" presName="hSp" presStyleCnt="0"/>
      <dgm:spPr/>
    </dgm:pt>
    <dgm:pt modelId="{069A82DE-3038-400C-A231-77F4A65C014D}" type="pres">
      <dgm:prSet presAssocID="{3993C30F-9378-42AC-BACC-28755F227240}" presName="vProcSp" presStyleCnt="0"/>
      <dgm:spPr/>
    </dgm:pt>
    <dgm:pt modelId="{CF322783-93EA-4174-8866-CC0D3AAA27DE}" type="pres">
      <dgm:prSet presAssocID="{3993C30F-9378-42AC-BACC-28755F227240}" presName="vSp1" presStyleCnt="0"/>
      <dgm:spPr/>
    </dgm:pt>
    <dgm:pt modelId="{7EDC1816-FB78-4578-BFF9-18D4077774E9}" type="pres">
      <dgm:prSet presAssocID="{3993C30F-9378-42AC-BACC-28755F227240}" presName="simulatedConn" presStyleLbl="solidFgAcc1" presStyleIdx="0" presStyleCnt="2"/>
      <dgm:spPr/>
    </dgm:pt>
    <dgm:pt modelId="{8B9C40E2-2834-42DD-A9BB-3BDC70DAB4AF}" type="pres">
      <dgm:prSet presAssocID="{3993C30F-9378-42AC-BACC-28755F227240}" presName="vSp2" presStyleCnt="0"/>
      <dgm:spPr/>
    </dgm:pt>
    <dgm:pt modelId="{E09A3036-5836-48BE-8678-CC8A24D72C5F}" type="pres">
      <dgm:prSet presAssocID="{3993C30F-9378-42AC-BACC-28755F227240}" presName="sibTrans" presStyleCnt="0"/>
      <dgm:spPr/>
    </dgm:pt>
    <dgm:pt modelId="{7182F362-B406-4B0D-8B15-FCA9606B62AB}" type="pres">
      <dgm:prSet presAssocID="{D8795E99-C78C-4A9E-897A-B1E43A5E7A1B}" presName="compositeNode" presStyleCnt="0">
        <dgm:presLayoutVars>
          <dgm:bulletEnabled val="1"/>
        </dgm:presLayoutVars>
      </dgm:prSet>
      <dgm:spPr/>
    </dgm:pt>
    <dgm:pt modelId="{3F1E173D-D7BE-42C9-8D6C-CFC8C5A78BE0}" type="pres">
      <dgm:prSet presAssocID="{D8795E99-C78C-4A9E-897A-B1E43A5E7A1B}" presName="bgRect" presStyleLbl="node1" presStyleIdx="1" presStyleCnt="3"/>
      <dgm:spPr/>
    </dgm:pt>
    <dgm:pt modelId="{AC48579A-3971-4673-BF1F-DC4B6F4626A4}" type="pres">
      <dgm:prSet presAssocID="{D8795E99-C78C-4A9E-897A-B1E43A5E7A1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D88C816-71BF-41F3-896C-0C8CAD1951D3}" type="pres">
      <dgm:prSet presAssocID="{D8795E99-C78C-4A9E-897A-B1E43A5E7A1B}" presName="childNode" presStyleLbl="node1" presStyleIdx="1" presStyleCnt="3">
        <dgm:presLayoutVars>
          <dgm:bulletEnabled val="1"/>
        </dgm:presLayoutVars>
      </dgm:prSet>
      <dgm:spPr/>
    </dgm:pt>
    <dgm:pt modelId="{052DE1E8-9414-4DA2-8153-925308FC4C1A}" type="pres">
      <dgm:prSet presAssocID="{912DEDC0-3654-4267-9229-16BDEB066260}" presName="hSp" presStyleCnt="0"/>
      <dgm:spPr/>
    </dgm:pt>
    <dgm:pt modelId="{9E04F983-F11C-414D-BC8B-06E582CBA550}" type="pres">
      <dgm:prSet presAssocID="{912DEDC0-3654-4267-9229-16BDEB066260}" presName="vProcSp" presStyleCnt="0"/>
      <dgm:spPr/>
    </dgm:pt>
    <dgm:pt modelId="{6762A103-8715-4ECF-82DC-0D393331E29F}" type="pres">
      <dgm:prSet presAssocID="{912DEDC0-3654-4267-9229-16BDEB066260}" presName="vSp1" presStyleCnt="0"/>
      <dgm:spPr/>
    </dgm:pt>
    <dgm:pt modelId="{0E0DC12E-EEEA-4AC2-B2AF-DF71ECF7EEAC}" type="pres">
      <dgm:prSet presAssocID="{912DEDC0-3654-4267-9229-16BDEB066260}" presName="simulatedConn" presStyleLbl="solidFgAcc1" presStyleIdx="1" presStyleCnt="2"/>
      <dgm:spPr/>
    </dgm:pt>
    <dgm:pt modelId="{6F3B3364-332B-4C0F-AB8B-FC6E66B4C388}" type="pres">
      <dgm:prSet presAssocID="{912DEDC0-3654-4267-9229-16BDEB066260}" presName="vSp2" presStyleCnt="0"/>
      <dgm:spPr/>
    </dgm:pt>
    <dgm:pt modelId="{A226E0DC-DCED-4D60-A5F2-19AE12307B9F}" type="pres">
      <dgm:prSet presAssocID="{912DEDC0-3654-4267-9229-16BDEB066260}" presName="sibTrans" presStyleCnt="0"/>
      <dgm:spPr/>
    </dgm:pt>
    <dgm:pt modelId="{02C09CB5-4379-4FD4-92D5-46BFA317A5A0}" type="pres">
      <dgm:prSet presAssocID="{BE187F54-554D-45FA-B85F-B4330B0211E6}" presName="compositeNode" presStyleCnt="0">
        <dgm:presLayoutVars>
          <dgm:bulletEnabled val="1"/>
        </dgm:presLayoutVars>
      </dgm:prSet>
      <dgm:spPr/>
    </dgm:pt>
    <dgm:pt modelId="{1286224C-09F5-4625-8989-24A2095B7F2A}" type="pres">
      <dgm:prSet presAssocID="{BE187F54-554D-45FA-B85F-B4330B0211E6}" presName="bgRect" presStyleLbl="node1" presStyleIdx="2" presStyleCnt="3" custLinFactNeighborX="3125"/>
      <dgm:spPr/>
    </dgm:pt>
    <dgm:pt modelId="{AC59C785-9CAE-48C8-AB63-DF14B1F3DB45}" type="pres">
      <dgm:prSet presAssocID="{BE187F54-554D-45FA-B85F-B4330B0211E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ED588E69-6470-437A-B589-5D3A75B5315D}" type="pres">
      <dgm:prSet presAssocID="{BE187F54-554D-45FA-B85F-B4330B0211E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CA11201-CA3E-491E-85D3-5E67FF8EB3FC}" srcId="{BE187F54-554D-45FA-B85F-B4330B0211E6}" destId="{2F7732DE-2192-434F-8852-852BEC148415}" srcOrd="0" destOrd="0" parTransId="{00D60799-3AF1-4BB3-9AAD-CD36947471FE}" sibTransId="{97898416-FC28-4C82-84B1-08A78CFB718B}"/>
    <dgm:cxn modelId="{09A8C307-CE4C-4A6F-80B8-69358228E6B0}" type="presOf" srcId="{BE187F54-554D-45FA-B85F-B4330B0211E6}" destId="{1286224C-09F5-4625-8989-24A2095B7F2A}" srcOrd="0" destOrd="0" presId="urn:microsoft.com/office/officeart/2005/8/layout/hProcess7"/>
    <dgm:cxn modelId="{64C2F332-5C48-4EA0-9EF7-C268927FDFE6}" type="presOf" srcId="{BE187F54-554D-45FA-B85F-B4330B0211E6}" destId="{AC59C785-9CAE-48C8-AB63-DF14B1F3DB45}" srcOrd="1" destOrd="0" presId="urn:microsoft.com/office/officeart/2005/8/layout/hProcess7"/>
    <dgm:cxn modelId="{2841B637-AB98-4B87-AD13-FB0C4057E8C5}" type="presOf" srcId="{D8795E99-C78C-4A9E-897A-B1E43A5E7A1B}" destId="{3F1E173D-D7BE-42C9-8D6C-CFC8C5A78BE0}" srcOrd="0" destOrd="0" presId="urn:microsoft.com/office/officeart/2005/8/layout/hProcess7"/>
    <dgm:cxn modelId="{4402403E-5F29-4A2A-812D-366C709E40D8}" srcId="{9A2C3F3A-38C8-4AB0-9E39-26326D07E540}" destId="{54A2861B-AB0C-498A-9136-74533E9935B1}" srcOrd="0" destOrd="0" parTransId="{7509B69D-65C6-4FD2-A057-11C6CAEDFDAB}" sibTransId="{0AC27D63-1902-4B68-B779-43F1A759F007}"/>
    <dgm:cxn modelId="{3E06215D-EAD5-4076-B4BD-5F803688EA2F}" srcId="{D8795E99-C78C-4A9E-897A-B1E43A5E7A1B}" destId="{7E9E6750-3D46-4252-A55D-98CCC8EC6CC9}" srcOrd="0" destOrd="0" parTransId="{428252F3-62ED-4890-875C-1D45E5456E2B}" sibTransId="{2F23C767-CA6A-470A-88FD-5B81187B1A42}"/>
    <dgm:cxn modelId="{4C83E660-62E1-42A0-B82C-A08B11DB7661}" type="presOf" srcId="{9A2C3F3A-38C8-4AB0-9E39-26326D07E540}" destId="{96EAA57B-211C-47DF-A1A4-92194A259530}" srcOrd="1" destOrd="0" presId="urn:microsoft.com/office/officeart/2005/8/layout/hProcess7"/>
    <dgm:cxn modelId="{16807661-ED90-4165-83D2-897DB56D3277}" srcId="{EEB3BDDA-3D81-45D8-90EF-DFC3EABBDDE4}" destId="{D8795E99-C78C-4A9E-897A-B1E43A5E7A1B}" srcOrd="1" destOrd="0" parTransId="{6810D768-335C-4B85-B224-4E45E09C3B6C}" sibTransId="{912DEDC0-3654-4267-9229-16BDEB066260}"/>
    <dgm:cxn modelId="{29965B44-3A91-4AEF-81B9-A5D79F4B4384}" type="presOf" srcId="{7E9E6750-3D46-4252-A55D-98CCC8EC6CC9}" destId="{0D88C816-71BF-41F3-896C-0C8CAD1951D3}" srcOrd="0" destOrd="0" presId="urn:microsoft.com/office/officeart/2005/8/layout/hProcess7"/>
    <dgm:cxn modelId="{CA5BAB45-8DA0-4562-A141-0F212B0896BA}" type="presOf" srcId="{54A2861B-AB0C-498A-9136-74533E9935B1}" destId="{06E91D12-4CD8-4444-A694-3D94A5D9CBA3}" srcOrd="0" destOrd="0" presId="urn:microsoft.com/office/officeart/2005/8/layout/hProcess7"/>
    <dgm:cxn modelId="{D9AB9874-C3D3-4DB8-880F-C6E892C0A0CE}" type="presOf" srcId="{2F7732DE-2192-434F-8852-852BEC148415}" destId="{ED588E69-6470-437A-B589-5D3A75B5315D}" srcOrd="0" destOrd="0" presId="urn:microsoft.com/office/officeart/2005/8/layout/hProcess7"/>
    <dgm:cxn modelId="{B83A5586-9D7C-4474-AFEF-130705157E0B}" type="presOf" srcId="{D8795E99-C78C-4A9E-897A-B1E43A5E7A1B}" destId="{AC48579A-3971-4673-BF1F-DC4B6F4626A4}" srcOrd="1" destOrd="0" presId="urn:microsoft.com/office/officeart/2005/8/layout/hProcess7"/>
    <dgm:cxn modelId="{CC96938C-7B52-4CD1-A4E8-D54F8FCD61BE}" type="presOf" srcId="{EEB3BDDA-3D81-45D8-90EF-DFC3EABBDDE4}" destId="{E9D389F7-0126-4D5D-91A1-333373065CE8}" srcOrd="0" destOrd="0" presId="urn:microsoft.com/office/officeart/2005/8/layout/hProcess7"/>
    <dgm:cxn modelId="{94C104AD-11BD-4C01-AC84-CC2972C442BE}" type="presOf" srcId="{9A2C3F3A-38C8-4AB0-9E39-26326D07E540}" destId="{06512536-3CEA-4296-974B-BA0DD18EFA68}" srcOrd="0" destOrd="0" presId="urn:microsoft.com/office/officeart/2005/8/layout/hProcess7"/>
    <dgm:cxn modelId="{5B625FAD-1B57-4266-8491-1872CD49EB42}" srcId="{EEB3BDDA-3D81-45D8-90EF-DFC3EABBDDE4}" destId="{BE187F54-554D-45FA-B85F-B4330B0211E6}" srcOrd="2" destOrd="0" parTransId="{22409389-ABB8-48DA-A9AA-639F2A0B85CA}" sibTransId="{83EEA472-C165-4C15-B367-23028EC3187D}"/>
    <dgm:cxn modelId="{9776FCD6-8445-42F4-AC09-7509FD208AA5}" srcId="{EEB3BDDA-3D81-45D8-90EF-DFC3EABBDDE4}" destId="{9A2C3F3A-38C8-4AB0-9E39-26326D07E540}" srcOrd="0" destOrd="0" parTransId="{0E143407-39BB-4203-894B-6E0E2E148311}" sibTransId="{3993C30F-9378-42AC-BACC-28755F227240}"/>
    <dgm:cxn modelId="{3BD9BA70-03E9-45DC-A940-69B2BE4E469E}" type="presParOf" srcId="{E9D389F7-0126-4D5D-91A1-333373065CE8}" destId="{FF640A5A-CE5D-49CE-95DD-2166D8A6D04F}" srcOrd="0" destOrd="0" presId="urn:microsoft.com/office/officeart/2005/8/layout/hProcess7"/>
    <dgm:cxn modelId="{D50E23F9-F18F-4D72-87D0-B5B28D3EA3F8}" type="presParOf" srcId="{FF640A5A-CE5D-49CE-95DD-2166D8A6D04F}" destId="{06512536-3CEA-4296-974B-BA0DD18EFA68}" srcOrd="0" destOrd="0" presId="urn:microsoft.com/office/officeart/2005/8/layout/hProcess7"/>
    <dgm:cxn modelId="{788114B5-ED85-40D8-90B9-D70601014E4E}" type="presParOf" srcId="{FF640A5A-CE5D-49CE-95DD-2166D8A6D04F}" destId="{96EAA57B-211C-47DF-A1A4-92194A259530}" srcOrd="1" destOrd="0" presId="urn:microsoft.com/office/officeart/2005/8/layout/hProcess7"/>
    <dgm:cxn modelId="{124E97C0-6AD6-4561-8C95-0598700EE5BA}" type="presParOf" srcId="{FF640A5A-CE5D-49CE-95DD-2166D8A6D04F}" destId="{06E91D12-4CD8-4444-A694-3D94A5D9CBA3}" srcOrd="2" destOrd="0" presId="urn:microsoft.com/office/officeart/2005/8/layout/hProcess7"/>
    <dgm:cxn modelId="{6A4D9FB7-1AB2-4130-B8BD-225D90364291}" type="presParOf" srcId="{E9D389F7-0126-4D5D-91A1-333373065CE8}" destId="{5AB600E6-4FFE-4A65-A839-3191EB6284CB}" srcOrd="1" destOrd="0" presId="urn:microsoft.com/office/officeart/2005/8/layout/hProcess7"/>
    <dgm:cxn modelId="{2CD783E5-BF18-4F6A-8D26-CAB7F23BFB7D}" type="presParOf" srcId="{E9D389F7-0126-4D5D-91A1-333373065CE8}" destId="{069A82DE-3038-400C-A231-77F4A65C014D}" srcOrd="2" destOrd="0" presId="urn:microsoft.com/office/officeart/2005/8/layout/hProcess7"/>
    <dgm:cxn modelId="{738E6470-25DA-4BE9-9D96-F1252CFBF710}" type="presParOf" srcId="{069A82DE-3038-400C-A231-77F4A65C014D}" destId="{CF322783-93EA-4174-8866-CC0D3AAA27DE}" srcOrd="0" destOrd="0" presId="urn:microsoft.com/office/officeart/2005/8/layout/hProcess7"/>
    <dgm:cxn modelId="{86FAE03A-146D-4071-BE4B-23064796D802}" type="presParOf" srcId="{069A82DE-3038-400C-A231-77F4A65C014D}" destId="{7EDC1816-FB78-4578-BFF9-18D4077774E9}" srcOrd="1" destOrd="0" presId="urn:microsoft.com/office/officeart/2005/8/layout/hProcess7"/>
    <dgm:cxn modelId="{1C683059-151F-4C91-8B82-E61871E4A534}" type="presParOf" srcId="{069A82DE-3038-400C-A231-77F4A65C014D}" destId="{8B9C40E2-2834-42DD-A9BB-3BDC70DAB4AF}" srcOrd="2" destOrd="0" presId="urn:microsoft.com/office/officeart/2005/8/layout/hProcess7"/>
    <dgm:cxn modelId="{F83898B9-7D41-4B37-91FF-3D6C61A738C8}" type="presParOf" srcId="{E9D389F7-0126-4D5D-91A1-333373065CE8}" destId="{E09A3036-5836-48BE-8678-CC8A24D72C5F}" srcOrd="3" destOrd="0" presId="urn:microsoft.com/office/officeart/2005/8/layout/hProcess7"/>
    <dgm:cxn modelId="{8FAADFEF-5767-4A3A-A019-4CCB08045DED}" type="presParOf" srcId="{E9D389F7-0126-4D5D-91A1-333373065CE8}" destId="{7182F362-B406-4B0D-8B15-FCA9606B62AB}" srcOrd="4" destOrd="0" presId="urn:microsoft.com/office/officeart/2005/8/layout/hProcess7"/>
    <dgm:cxn modelId="{018ED5B5-A4B8-402A-87F7-35C5774A9E93}" type="presParOf" srcId="{7182F362-B406-4B0D-8B15-FCA9606B62AB}" destId="{3F1E173D-D7BE-42C9-8D6C-CFC8C5A78BE0}" srcOrd="0" destOrd="0" presId="urn:microsoft.com/office/officeart/2005/8/layout/hProcess7"/>
    <dgm:cxn modelId="{81A7DB93-E650-451D-852A-B1FC87271579}" type="presParOf" srcId="{7182F362-B406-4B0D-8B15-FCA9606B62AB}" destId="{AC48579A-3971-4673-BF1F-DC4B6F4626A4}" srcOrd="1" destOrd="0" presId="urn:microsoft.com/office/officeart/2005/8/layout/hProcess7"/>
    <dgm:cxn modelId="{59E9799D-1E74-4408-B658-E9C20EC23F21}" type="presParOf" srcId="{7182F362-B406-4B0D-8B15-FCA9606B62AB}" destId="{0D88C816-71BF-41F3-896C-0C8CAD1951D3}" srcOrd="2" destOrd="0" presId="urn:microsoft.com/office/officeart/2005/8/layout/hProcess7"/>
    <dgm:cxn modelId="{0ED4B594-BFBF-4EDE-8C1C-27AFE0F5B44E}" type="presParOf" srcId="{E9D389F7-0126-4D5D-91A1-333373065CE8}" destId="{052DE1E8-9414-4DA2-8153-925308FC4C1A}" srcOrd="5" destOrd="0" presId="urn:microsoft.com/office/officeart/2005/8/layout/hProcess7"/>
    <dgm:cxn modelId="{73AB258F-D362-4054-8B3D-858B843EB00C}" type="presParOf" srcId="{E9D389F7-0126-4D5D-91A1-333373065CE8}" destId="{9E04F983-F11C-414D-BC8B-06E582CBA550}" srcOrd="6" destOrd="0" presId="urn:microsoft.com/office/officeart/2005/8/layout/hProcess7"/>
    <dgm:cxn modelId="{B8450F84-DE22-47B1-BBDA-5547111D3E6B}" type="presParOf" srcId="{9E04F983-F11C-414D-BC8B-06E582CBA550}" destId="{6762A103-8715-4ECF-82DC-0D393331E29F}" srcOrd="0" destOrd="0" presId="urn:microsoft.com/office/officeart/2005/8/layout/hProcess7"/>
    <dgm:cxn modelId="{31DD05E0-4F11-4A6B-B88F-606CB121CFB9}" type="presParOf" srcId="{9E04F983-F11C-414D-BC8B-06E582CBA550}" destId="{0E0DC12E-EEEA-4AC2-B2AF-DF71ECF7EEAC}" srcOrd="1" destOrd="0" presId="urn:microsoft.com/office/officeart/2005/8/layout/hProcess7"/>
    <dgm:cxn modelId="{B70552D9-EF3F-4D74-B0AB-77E0EC22F7B2}" type="presParOf" srcId="{9E04F983-F11C-414D-BC8B-06E582CBA550}" destId="{6F3B3364-332B-4C0F-AB8B-FC6E66B4C388}" srcOrd="2" destOrd="0" presId="urn:microsoft.com/office/officeart/2005/8/layout/hProcess7"/>
    <dgm:cxn modelId="{A9A48294-651F-4469-A5A2-B349D28453D6}" type="presParOf" srcId="{E9D389F7-0126-4D5D-91A1-333373065CE8}" destId="{A226E0DC-DCED-4D60-A5F2-19AE12307B9F}" srcOrd="7" destOrd="0" presId="urn:microsoft.com/office/officeart/2005/8/layout/hProcess7"/>
    <dgm:cxn modelId="{23FE6824-A862-4568-8609-49486F7F0199}" type="presParOf" srcId="{E9D389F7-0126-4D5D-91A1-333373065CE8}" destId="{02C09CB5-4379-4FD4-92D5-46BFA317A5A0}" srcOrd="8" destOrd="0" presId="urn:microsoft.com/office/officeart/2005/8/layout/hProcess7"/>
    <dgm:cxn modelId="{50B250F0-4676-4D0E-AB3D-5149F71F009B}" type="presParOf" srcId="{02C09CB5-4379-4FD4-92D5-46BFA317A5A0}" destId="{1286224C-09F5-4625-8989-24A2095B7F2A}" srcOrd="0" destOrd="0" presId="urn:microsoft.com/office/officeart/2005/8/layout/hProcess7"/>
    <dgm:cxn modelId="{31C387CA-EFD6-4839-A8E2-E580CF9F3040}" type="presParOf" srcId="{02C09CB5-4379-4FD4-92D5-46BFA317A5A0}" destId="{AC59C785-9CAE-48C8-AB63-DF14B1F3DB45}" srcOrd="1" destOrd="0" presId="urn:microsoft.com/office/officeart/2005/8/layout/hProcess7"/>
    <dgm:cxn modelId="{C04CAB71-CED9-40C9-9BD2-7B27B1550C02}" type="presParOf" srcId="{02C09CB5-4379-4FD4-92D5-46BFA317A5A0}" destId="{ED588E69-6470-437A-B589-5D3A75B5315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F4BF47-5665-489E-B365-5B6CEE5C7788}" type="doc">
      <dgm:prSet loTypeId="urn:microsoft.com/office/officeart/2005/8/layout/hProcess6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03CE193F-5CD2-41FA-9EA6-D68A259A0C81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Situation</a:t>
          </a:r>
        </a:p>
        <a:p>
          <a:pPr latinLnBrk="1"/>
          <a:r>
            <a: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</a:t>
          </a:r>
          <a:endParaRPr lang="ko-KR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EDB40-AF05-4CB8-AFD3-74FC702B8923}" type="parTrans" cxnId="{ED96BF51-43E0-43E5-8530-23842FD641C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97D68601-1CC1-45EC-A5BE-F45F5683E4DD}" type="sibTrans" cxnId="{ED96BF51-43E0-43E5-8530-23842FD641C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313C49A2-C889-461D-AAB3-1D43DC6E4D43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Company</a:t>
          </a:r>
          <a:endParaRPr lang="ko-KR" altLang="en-US" sz="1200" b="1" dirty="0">
            <a:effectLst/>
          </a:endParaRPr>
        </a:p>
      </dgm:t>
    </dgm:pt>
    <dgm:pt modelId="{7EBF3E2A-F38F-488C-B1A7-B2E337216950}" type="parTrans" cxnId="{02AF5C2F-0FA3-4B0A-8B56-5E595ED0CB9E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4F1BE792-4A07-4AC4-8602-C6020D48BA42}" type="sibTrans" cxnId="{02AF5C2F-0FA3-4B0A-8B56-5E595ED0CB9E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FEC88341-E5DE-46F9-9629-C3283CEE082B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Competitor</a:t>
          </a:r>
          <a:endParaRPr lang="ko-KR" altLang="en-US" sz="1200" b="1" dirty="0">
            <a:effectLst/>
          </a:endParaRPr>
        </a:p>
      </dgm:t>
    </dgm:pt>
    <dgm:pt modelId="{CA4DBB98-B9B9-413B-92CC-86219EF7F71F}" type="parTrans" cxnId="{D934FF46-54D5-48B4-975F-678467CE819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AC6EC31F-7895-45F3-9D97-C2D6E544CF8F}" type="sibTrans" cxnId="{D934FF46-54D5-48B4-975F-678467CE819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963AA4B-50EB-49BA-BA35-7D7B6198D7F8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Marketing</a:t>
          </a:r>
        </a:p>
        <a:p>
          <a:pPr latinLnBrk="1"/>
          <a:r>
            <a: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</a:t>
          </a:r>
          <a:endParaRPr lang="ko-KR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0D1121-2511-4915-8354-ABFF85B1B63A}" type="parTrans" cxnId="{86B74393-2BEC-433A-A851-1476F65048F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6348C27C-7931-40B5-957E-C0EA6B1D813A}" type="sibTrans" cxnId="{86B74393-2BEC-433A-A851-1476F65048F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388C165F-E1E6-428C-97EA-D1048011EED5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Segmentation</a:t>
          </a:r>
          <a:endParaRPr lang="ko-KR" altLang="en-US" sz="1200" b="1" dirty="0">
            <a:effectLst/>
          </a:endParaRPr>
        </a:p>
      </dgm:t>
    </dgm:pt>
    <dgm:pt modelId="{41743314-C967-4604-921B-830615E44CEF}" type="parTrans" cxnId="{0AFEE9C4-F43A-43B5-9471-D2FF94BB707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494311D-4AAC-4E43-8349-873E053A19E1}" type="sibTrans" cxnId="{0AFEE9C4-F43A-43B5-9471-D2FF94BB707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FD0222DD-E88B-41DF-9292-75C8C67B315C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Targeting</a:t>
          </a:r>
          <a:endParaRPr lang="ko-KR" altLang="en-US" sz="1200" b="1" dirty="0">
            <a:effectLst/>
          </a:endParaRPr>
        </a:p>
      </dgm:t>
    </dgm:pt>
    <dgm:pt modelId="{320E4CE0-3FD0-4DA4-A645-2983E6FA2E46}" type="parTrans" cxnId="{945430B8-EBF2-41C6-9AD0-FACA1393A53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5881B635-3A30-478E-B05D-B3D794EC9325}" type="sibTrans" cxnId="{945430B8-EBF2-41C6-9AD0-FACA1393A535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ADCDD91A-C9D2-4AAC-8E13-FF2301471C36}">
      <dgm:prSet phldrT="[텍스트]" custT="1"/>
      <dgm:spPr/>
      <dgm:t>
        <a:bodyPr/>
        <a:lstStyle/>
        <a:p>
          <a:pPr latinLnBrk="1"/>
          <a:r>
            <a:rPr lang="en-US" altLang="ko-KR" sz="1400" b="1" dirty="0">
              <a:effectLst/>
            </a:rPr>
            <a:t>Marketing Mix</a:t>
          </a:r>
          <a:endParaRPr lang="ko-KR" altLang="en-US" sz="1400" b="1" dirty="0">
            <a:effectLst/>
          </a:endParaRPr>
        </a:p>
      </dgm:t>
    </dgm:pt>
    <dgm:pt modelId="{AF29CF04-51E7-4A82-8A9A-2B1E2F95634A}" type="parTrans" cxnId="{72FC583C-A68B-403B-A5A2-CFE2E84CA1E0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D002F787-2BA4-4D58-A299-E9353B09C78B}" type="sibTrans" cxnId="{72FC583C-A68B-403B-A5A2-CFE2E84CA1E0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AB162F9E-187A-46AC-BD79-29D7BD94EDD9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Product</a:t>
          </a:r>
          <a:endParaRPr lang="ko-KR" altLang="en-US" sz="1200" b="1" dirty="0">
            <a:effectLst/>
          </a:endParaRPr>
        </a:p>
      </dgm:t>
    </dgm:pt>
    <dgm:pt modelId="{6743ED37-E0F1-470D-8054-0ADD6520B5D8}" type="parTrans" cxnId="{33E8656C-8C75-4D85-ACA7-08561CBBB2F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97F1EAD0-EC1D-4920-9FE8-3CA79C5DC702}" type="sibTrans" cxnId="{33E8656C-8C75-4D85-ACA7-08561CBBB2F6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EFD886D7-DAC8-48A4-9C99-EE1A7CD510D2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Price</a:t>
          </a:r>
          <a:endParaRPr lang="ko-KR" altLang="en-US" sz="1200" b="1" dirty="0">
            <a:effectLst/>
          </a:endParaRPr>
        </a:p>
      </dgm:t>
    </dgm:pt>
    <dgm:pt modelId="{D73ED4AC-0011-446A-9972-1A88AFDA89E8}" type="parTrans" cxnId="{9CE1AB82-CE49-4232-AE5D-A8CBBCA5490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BE4B42FA-7327-460A-AD09-B0B5F8D03B16}" type="sibTrans" cxnId="{9CE1AB82-CE49-4232-AE5D-A8CBBCA54904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4898E11-86E6-409F-97DE-2D5FA8C81822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Market</a:t>
          </a:r>
          <a:endParaRPr lang="ko-KR" altLang="en-US" sz="1200" b="1" dirty="0">
            <a:effectLst/>
          </a:endParaRPr>
        </a:p>
      </dgm:t>
    </dgm:pt>
    <dgm:pt modelId="{28321989-7E54-4EDF-8F3F-6123560F665B}" type="parTrans" cxnId="{DF5F71B9-51CD-43C7-BB0E-D909558F019A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09D6DEEB-C8A5-4806-815F-1831CC8AD367}" type="sibTrans" cxnId="{DF5F71B9-51CD-43C7-BB0E-D909558F019A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BE54F996-FDB7-4C39-9046-DC1CA674941C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Customer</a:t>
          </a:r>
          <a:endParaRPr lang="ko-KR" altLang="en-US" sz="1200" b="1" dirty="0">
            <a:effectLst/>
          </a:endParaRPr>
        </a:p>
      </dgm:t>
    </dgm:pt>
    <dgm:pt modelId="{C8D9C482-5F11-4ECB-A3F4-34ABE6607590}" type="parTrans" cxnId="{85B7A93E-86C3-437F-86D9-82E073F73C8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1EE19537-6B66-403F-9EB6-C39FF8DD21A9}" type="sibTrans" cxnId="{85B7A93E-86C3-437F-86D9-82E073F73C88}">
      <dgm:prSet/>
      <dgm:spPr/>
      <dgm:t>
        <a:bodyPr/>
        <a:lstStyle/>
        <a:p>
          <a:pPr latinLnBrk="1"/>
          <a:endParaRPr lang="ko-KR" altLang="en-US" sz="2000" b="1">
            <a:effectLst/>
          </a:endParaRPr>
        </a:p>
      </dgm:t>
    </dgm:pt>
    <dgm:pt modelId="{2796AC99-A89D-46D4-94CD-C9AF5B13454D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Positioning</a:t>
          </a:r>
          <a:endParaRPr lang="ko-KR" altLang="en-US" sz="1200" b="1" dirty="0">
            <a:effectLst/>
          </a:endParaRPr>
        </a:p>
      </dgm:t>
    </dgm:pt>
    <dgm:pt modelId="{5FD298E4-E869-41ED-ADEE-257D0B8C40E4}" type="parTrans" cxnId="{8C93C158-BD8B-44DD-9068-3022A0F56630}">
      <dgm:prSet/>
      <dgm:spPr/>
      <dgm:t>
        <a:bodyPr/>
        <a:lstStyle/>
        <a:p>
          <a:pPr latinLnBrk="1"/>
          <a:endParaRPr lang="ko-KR" altLang="en-US" sz="2000"/>
        </a:p>
      </dgm:t>
    </dgm:pt>
    <dgm:pt modelId="{14578215-A3C0-4F9E-8FF2-1D5574ADE5F2}" type="sibTrans" cxnId="{8C93C158-BD8B-44DD-9068-3022A0F56630}">
      <dgm:prSet/>
      <dgm:spPr/>
      <dgm:t>
        <a:bodyPr/>
        <a:lstStyle/>
        <a:p>
          <a:pPr latinLnBrk="1"/>
          <a:endParaRPr lang="ko-KR" altLang="en-US" sz="2000"/>
        </a:p>
      </dgm:t>
    </dgm:pt>
    <dgm:pt modelId="{6921DA17-B30F-4D36-92A6-D8FE48CE8AF6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Place</a:t>
          </a:r>
          <a:endParaRPr lang="ko-KR" altLang="en-US" sz="1200" b="1" dirty="0">
            <a:effectLst/>
          </a:endParaRPr>
        </a:p>
      </dgm:t>
    </dgm:pt>
    <dgm:pt modelId="{97DAFEA6-288C-4662-98E0-7175643908A8}" type="parTrans" cxnId="{A0AF79F7-CEA6-4B68-86BA-1159404CE7B5}">
      <dgm:prSet/>
      <dgm:spPr/>
      <dgm:t>
        <a:bodyPr/>
        <a:lstStyle/>
        <a:p>
          <a:pPr latinLnBrk="1"/>
          <a:endParaRPr lang="ko-KR" altLang="en-US" sz="2000"/>
        </a:p>
      </dgm:t>
    </dgm:pt>
    <dgm:pt modelId="{C237A3AE-3DD0-4137-9109-67DCEACA3F1D}" type="sibTrans" cxnId="{A0AF79F7-CEA6-4B68-86BA-1159404CE7B5}">
      <dgm:prSet/>
      <dgm:spPr/>
      <dgm:t>
        <a:bodyPr/>
        <a:lstStyle/>
        <a:p>
          <a:pPr latinLnBrk="1"/>
          <a:endParaRPr lang="ko-KR" altLang="en-US" sz="2000"/>
        </a:p>
      </dgm:t>
    </dgm:pt>
    <dgm:pt modelId="{B1D0F424-7C12-40C7-8344-2C329E222FB4}">
      <dgm:prSet phldrT="[텍스트]" custT="1"/>
      <dgm:spPr/>
      <dgm:t>
        <a:bodyPr/>
        <a:lstStyle/>
        <a:p>
          <a:pPr latinLnBrk="1"/>
          <a:r>
            <a:rPr lang="en-US" altLang="ko-KR" sz="1200" b="1" dirty="0">
              <a:effectLst/>
            </a:rPr>
            <a:t>Promotion</a:t>
          </a:r>
          <a:endParaRPr lang="ko-KR" altLang="en-US" sz="1200" b="1" dirty="0">
            <a:effectLst/>
          </a:endParaRPr>
        </a:p>
      </dgm:t>
    </dgm:pt>
    <dgm:pt modelId="{61C2F224-0381-4855-AE27-D3E6B7001925}" type="parTrans" cxnId="{8A2276B8-A242-4286-B44C-E7557D1E175F}">
      <dgm:prSet/>
      <dgm:spPr/>
      <dgm:t>
        <a:bodyPr/>
        <a:lstStyle/>
        <a:p>
          <a:pPr latinLnBrk="1"/>
          <a:endParaRPr lang="ko-KR" altLang="en-US" sz="2000"/>
        </a:p>
      </dgm:t>
    </dgm:pt>
    <dgm:pt modelId="{4DAA9FE9-7797-415C-97AE-AAC5302DD13D}" type="sibTrans" cxnId="{8A2276B8-A242-4286-B44C-E7557D1E175F}">
      <dgm:prSet/>
      <dgm:spPr/>
      <dgm:t>
        <a:bodyPr/>
        <a:lstStyle/>
        <a:p>
          <a:pPr latinLnBrk="1"/>
          <a:endParaRPr lang="ko-KR" altLang="en-US" sz="2000"/>
        </a:p>
      </dgm:t>
    </dgm:pt>
    <dgm:pt modelId="{8D4A04A1-C907-468A-8960-066038AFE5CD}" type="pres">
      <dgm:prSet presAssocID="{ECF4BF47-5665-489E-B365-5B6CEE5C7788}" presName="theList" presStyleCnt="0">
        <dgm:presLayoutVars>
          <dgm:dir/>
          <dgm:animLvl val="lvl"/>
          <dgm:resizeHandles val="exact"/>
        </dgm:presLayoutVars>
      </dgm:prSet>
      <dgm:spPr/>
    </dgm:pt>
    <dgm:pt modelId="{50654D4F-9570-493A-AAEB-1012ED63546A}" type="pres">
      <dgm:prSet presAssocID="{03CE193F-5CD2-41FA-9EA6-D68A259A0C81}" presName="compNode" presStyleCnt="0"/>
      <dgm:spPr/>
    </dgm:pt>
    <dgm:pt modelId="{7739089C-5FEA-4D9B-958C-6E36D0C67540}" type="pres">
      <dgm:prSet presAssocID="{03CE193F-5CD2-41FA-9EA6-D68A259A0C81}" presName="noGeometry" presStyleCnt="0"/>
      <dgm:spPr/>
    </dgm:pt>
    <dgm:pt modelId="{278BB379-4568-4428-AD0F-323AE1D3BE69}" type="pres">
      <dgm:prSet presAssocID="{03CE193F-5CD2-41FA-9EA6-D68A259A0C81}" presName="childTextVisible" presStyleLbl="bgAccFollowNode1" presStyleIdx="0" presStyleCnt="3">
        <dgm:presLayoutVars>
          <dgm:bulletEnabled val="1"/>
        </dgm:presLayoutVars>
      </dgm:prSet>
      <dgm:spPr/>
    </dgm:pt>
    <dgm:pt modelId="{9BD12A49-517A-4871-BDF1-79340CD2C7F2}" type="pres">
      <dgm:prSet presAssocID="{03CE193F-5CD2-41FA-9EA6-D68A259A0C81}" presName="childTextHidden" presStyleLbl="bgAccFollowNode1" presStyleIdx="0" presStyleCnt="3"/>
      <dgm:spPr/>
    </dgm:pt>
    <dgm:pt modelId="{DDF3ECFA-4120-4B91-BE61-92E1472D3F48}" type="pres">
      <dgm:prSet presAssocID="{03CE193F-5CD2-41FA-9EA6-D68A259A0C8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064777A-F393-4281-98AE-DC228CEABD1B}" type="pres">
      <dgm:prSet presAssocID="{03CE193F-5CD2-41FA-9EA6-D68A259A0C81}" presName="aSpace" presStyleCnt="0"/>
      <dgm:spPr/>
    </dgm:pt>
    <dgm:pt modelId="{5832A70B-C396-4913-AD26-184B56FD4650}" type="pres">
      <dgm:prSet presAssocID="{1963AA4B-50EB-49BA-BA35-7D7B6198D7F8}" presName="compNode" presStyleCnt="0"/>
      <dgm:spPr/>
    </dgm:pt>
    <dgm:pt modelId="{B20A3E57-4A19-4565-84C5-7A27685548D0}" type="pres">
      <dgm:prSet presAssocID="{1963AA4B-50EB-49BA-BA35-7D7B6198D7F8}" presName="noGeometry" presStyleCnt="0"/>
      <dgm:spPr/>
    </dgm:pt>
    <dgm:pt modelId="{74B31EE8-9AF5-490E-8DAA-AD4DF15F2B7C}" type="pres">
      <dgm:prSet presAssocID="{1963AA4B-50EB-49BA-BA35-7D7B6198D7F8}" presName="childTextVisible" presStyleLbl="bgAccFollowNode1" presStyleIdx="1" presStyleCnt="3" custScaleX="110911">
        <dgm:presLayoutVars>
          <dgm:bulletEnabled val="1"/>
        </dgm:presLayoutVars>
      </dgm:prSet>
      <dgm:spPr/>
    </dgm:pt>
    <dgm:pt modelId="{CF2020CD-D51E-40C4-970C-7BC262AD70C1}" type="pres">
      <dgm:prSet presAssocID="{1963AA4B-50EB-49BA-BA35-7D7B6198D7F8}" presName="childTextHidden" presStyleLbl="bgAccFollowNode1" presStyleIdx="1" presStyleCnt="3"/>
      <dgm:spPr/>
    </dgm:pt>
    <dgm:pt modelId="{F580507F-0DA9-4B9E-8CDC-FC6914FCA563}" type="pres">
      <dgm:prSet presAssocID="{1963AA4B-50EB-49BA-BA35-7D7B6198D7F8}" presName="parentText" presStyleLbl="node1" presStyleIdx="1" presStyleCnt="3" custScaleX="112465" custLinFactNeighborX="-6998">
        <dgm:presLayoutVars>
          <dgm:chMax val="1"/>
          <dgm:bulletEnabled val="1"/>
        </dgm:presLayoutVars>
      </dgm:prSet>
      <dgm:spPr/>
    </dgm:pt>
    <dgm:pt modelId="{43585415-8F53-43B7-A370-078666E97BA7}" type="pres">
      <dgm:prSet presAssocID="{1963AA4B-50EB-49BA-BA35-7D7B6198D7F8}" presName="aSpace" presStyleCnt="0"/>
      <dgm:spPr/>
    </dgm:pt>
    <dgm:pt modelId="{87EF54C6-6769-4C27-8367-B29F543A6901}" type="pres">
      <dgm:prSet presAssocID="{ADCDD91A-C9D2-4AAC-8E13-FF2301471C36}" presName="compNode" presStyleCnt="0"/>
      <dgm:spPr/>
    </dgm:pt>
    <dgm:pt modelId="{767CA213-9D33-49B7-8C0B-703903E99425}" type="pres">
      <dgm:prSet presAssocID="{ADCDD91A-C9D2-4AAC-8E13-FF2301471C36}" presName="noGeometry" presStyleCnt="0"/>
      <dgm:spPr/>
    </dgm:pt>
    <dgm:pt modelId="{440B218C-F9E3-4526-8D3F-31C253C313C3}" type="pres">
      <dgm:prSet presAssocID="{ADCDD91A-C9D2-4AAC-8E13-FF2301471C36}" presName="childTextVisible" presStyleLbl="bgAccFollowNode1" presStyleIdx="2" presStyleCnt="3">
        <dgm:presLayoutVars>
          <dgm:bulletEnabled val="1"/>
        </dgm:presLayoutVars>
      </dgm:prSet>
      <dgm:spPr/>
    </dgm:pt>
    <dgm:pt modelId="{E78F49AA-F5AF-49E3-B713-B19DF30C04AF}" type="pres">
      <dgm:prSet presAssocID="{ADCDD91A-C9D2-4AAC-8E13-FF2301471C36}" presName="childTextHidden" presStyleLbl="bgAccFollowNode1" presStyleIdx="2" presStyleCnt="3"/>
      <dgm:spPr/>
    </dgm:pt>
    <dgm:pt modelId="{F9CC40C4-9B10-4474-834C-CBF54EF0DFD8}" type="pres">
      <dgm:prSet presAssocID="{ADCDD91A-C9D2-4AAC-8E13-FF2301471C36}" presName="parentText" presStyleLbl="node1" presStyleIdx="2" presStyleCnt="3" custScaleX="119131" custLinFactNeighborX="-8576">
        <dgm:presLayoutVars>
          <dgm:chMax val="1"/>
          <dgm:bulletEnabled val="1"/>
        </dgm:presLayoutVars>
      </dgm:prSet>
      <dgm:spPr/>
    </dgm:pt>
  </dgm:ptLst>
  <dgm:cxnLst>
    <dgm:cxn modelId="{B344D10D-13E3-4F6A-8C6C-C45EB6317926}" type="presOf" srcId="{6921DA17-B30F-4D36-92A6-D8FE48CE8AF6}" destId="{E78F49AA-F5AF-49E3-B713-B19DF30C04AF}" srcOrd="1" destOrd="2" presId="urn:microsoft.com/office/officeart/2005/8/layout/hProcess6"/>
    <dgm:cxn modelId="{F26F5C13-5DB9-4939-A6CB-C404D5BE6759}" type="presOf" srcId="{313C49A2-C889-461D-AAB3-1D43DC6E4D43}" destId="{278BB379-4568-4428-AD0F-323AE1D3BE69}" srcOrd="0" destOrd="0" presId="urn:microsoft.com/office/officeart/2005/8/layout/hProcess6"/>
    <dgm:cxn modelId="{8828AF13-BB5D-40E1-82B1-212ADF688568}" type="presOf" srcId="{14898E11-86E6-409F-97DE-2D5FA8C81822}" destId="{9BD12A49-517A-4871-BDF1-79340CD2C7F2}" srcOrd="1" destOrd="3" presId="urn:microsoft.com/office/officeart/2005/8/layout/hProcess6"/>
    <dgm:cxn modelId="{96BFF02C-F0A9-4B6A-8957-63DAF39C8D0F}" type="presOf" srcId="{FEC88341-E5DE-46F9-9629-C3283CEE082B}" destId="{9BD12A49-517A-4871-BDF1-79340CD2C7F2}" srcOrd="1" destOrd="1" presId="urn:microsoft.com/office/officeart/2005/8/layout/hProcess6"/>
    <dgm:cxn modelId="{02AF5C2F-0FA3-4B0A-8B56-5E595ED0CB9E}" srcId="{03CE193F-5CD2-41FA-9EA6-D68A259A0C81}" destId="{313C49A2-C889-461D-AAB3-1D43DC6E4D43}" srcOrd="0" destOrd="0" parTransId="{7EBF3E2A-F38F-488C-B1A7-B2E337216950}" sibTransId="{4F1BE792-4A07-4AC4-8602-C6020D48BA42}"/>
    <dgm:cxn modelId="{B3D82A35-69D7-4018-A11C-6061A2AB13CB}" type="presOf" srcId="{388C165F-E1E6-428C-97EA-D1048011EED5}" destId="{74B31EE8-9AF5-490E-8DAA-AD4DF15F2B7C}" srcOrd="0" destOrd="0" presId="urn:microsoft.com/office/officeart/2005/8/layout/hProcess6"/>
    <dgm:cxn modelId="{72FC583C-A68B-403B-A5A2-CFE2E84CA1E0}" srcId="{ECF4BF47-5665-489E-B365-5B6CEE5C7788}" destId="{ADCDD91A-C9D2-4AAC-8E13-FF2301471C36}" srcOrd="2" destOrd="0" parTransId="{AF29CF04-51E7-4A82-8A9A-2B1E2F95634A}" sibTransId="{D002F787-2BA4-4D58-A299-E9353B09C78B}"/>
    <dgm:cxn modelId="{85B7A93E-86C3-437F-86D9-82E073F73C88}" srcId="{03CE193F-5CD2-41FA-9EA6-D68A259A0C81}" destId="{BE54F996-FDB7-4C39-9046-DC1CA674941C}" srcOrd="2" destOrd="0" parTransId="{C8D9C482-5F11-4ECB-A3F4-34ABE6607590}" sibTransId="{1EE19537-6B66-403F-9EB6-C39FF8DD21A9}"/>
    <dgm:cxn modelId="{F2E3315D-8D24-40AD-892C-DEB8A1307AE9}" type="presOf" srcId="{AB162F9E-187A-46AC-BD79-29D7BD94EDD9}" destId="{E78F49AA-F5AF-49E3-B713-B19DF30C04AF}" srcOrd="1" destOrd="0" presId="urn:microsoft.com/office/officeart/2005/8/layout/hProcess6"/>
    <dgm:cxn modelId="{D934FF46-54D5-48B4-975F-678467CE8195}" srcId="{03CE193F-5CD2-41FA-9EA6-D68A259A0C81}" destId="{FEC88341-E5DE-46F9-9629-C3283CEE082B}" srcOrd="1" destOrd="0" parTransId="{CA4DBB98-B9B9-413B-92CC-86219EF7F71F}" sibTransId="{AC6EC31F-7895-45F3-9D97-C2D6E544CF8F}"/>
    <dgm:cxn modelId="{33E8656C-8C75-4D85-ACA7-08561CBBB2F6}" srcId="{ADCDD91A-C9D2-4AAC-8E13-FF2301471C36}" destId="{AB162F9E-187A-46AC-BD79-29D7BD94EDD9}" srcOrd="0" destOrd="0" parTransId="{6743ED37-E0F1-470D-8054-0ADD6520B5D8}" sibTransId="{97F1EAD0-EC1D-4920-9FE8-3CA79C5DC702}"/>
    <dgm:cxn modelId="{DD073A6E-26AE-4E60-A3FD-635C5A61C188}" type="presOf" srcId="{6921DA17-B30F-4D36-92A6-D8FE48CE8AF6}" destId="{440B218C-F9E3-4526-8D3F-31C253C313C3}" srcOrd="0" destOrd="2" presId="urn:microsoft.com/office/officeart/2005/8/layout/hProcess6"/>
    <dgm:cxn modelId="{ED96BF51-43E0-43E5-8530-23842FD641C6}" srcId="{ECF4BF47-5665-489E-B365-5B6CEE5C7788}" destId="{03CE193F-5CD2-41FA-9EA6-D68A259A0C81}" srcOrd="0" destOrd="0" parTransId="{B27EDB40-AF05-4CB8-AFD3-74FC702B8923}" sibTransId="{97D68601-1CC1-45EC-A5BE-F45F5683E4DD}"/>
    <dgm:cxn modelId="{752D2C57-6DEF-4C7B-91E5-30B27DB589AD}" type="presOf" srcId="{FEC88341-E5DE-46F9-9629-C3283CEE082B}" destId="{278BB379-4568-4428-AD0F-323AE1D3BE69}" srcOrd="0" destOrd="1" presId="urn:microsoft.com/office/officeart/2005/8/layout/hProcess6"/>
    <dgm:cxn modelId="{64FBC057-FA59-4ABA-AECA-2461F0E5D305}" type="presOf" srcId="{2796AC99-A89D-46D4-94CD-C9AF5B13454D}" destId="{74B31EE8-9AF5-490E-8DAA-AD4DF15F2B7C}" srcOrd="0" destOrd="2" presId="urn:microsoft.com/office/officeart/2005/8/layout/hProcess6"/>
    <dgm:cxn modelId="{8C93C158-BD8B-44DD-9068-3022A0F56630}" srcId="{1963AA4B-50EB-49BA-BA35-7D7B6198D7F8}" destId="{2796AC99-A89D-46D4-94CD-C9AF5B13454D}" srcOrd="2" destOrd="0" parTransId="{5FD298E4-E869-41ED-ADEE-257D0B8C40E4}" sibTransId="{14578215-A3C0-4F9E-8FF2-1D5574ADE5F2}"/>
    <dgm:cxn modelId="{C764AE5A-8274-46FF-B684-299922653C76}" type="presOf" srcId="{FD0222DD-E88B-41DF-9292-75C8C67B315C}" destId="{CF2020CD-D51E-40C4-970C-7BC262AD70C1}" srcOrd="1" destOrd="1" presId="urn:microsoft.com/office/officeart/2005/8/layout/hProcess6"/>
    <dgm:cxn modelId="{05C53482-7EB1-442C-BCBC-72F298B1CA97}" type="presOf" srcId="{14898E11-86E6-409F-97DE-2D5FA8C81822}" destId="{278BB379-4568-4428-AD0F-323AE1D3BE69}" srcOrd="0" destOrd="3" presId="urn:microsoft.com/office/officeart/2005/8/layout/hProcess6"/>
    <dgm:cxn modelId="{9CE1AB82-CE49-4232-AE5D-A8CBBCA54904}" srcId="{ADCDD91A-C9D2-4AAC-8E13-FF2301471C36}" destId="{EFD886D7-DAC8-48A4-9C99-EE1A7CD510D2}" srcOrd="1" destOrd="0" parTransId="{D73ED4AC-0011-446A-9972-1A88AFDA89E8}" sibTransId="{BE4B42FA-7327-460A-AD09-B0B5F8D03B16}"/>
    <dgm:cxn modelId="{BE0C6085-F4D9-455F-90E2-57E6EC93F1C5}" type="presOf" srcId="{ADCDD91A-C9D2-4AAC-8E13-FF2301471C36}" destId="{F9CC40C4-9B10-4474-834C-CBF54EF0DFD8}" srcOrd="0" destOrd="0" presId="urn:microsoft.com/office/officeart/2005/8/layout/hProcess6"/>
    <dgm:cxn modelId="{D6C9558E-A216-4FEC-8C66-D2DCAC8EDE4A}" type="presOf" srcId="{BE54F996-FDB7-4C39-9046-DC1CA674941C}" destId="{9BD12A49-517A-4871-BDF1-79340CD2C7F2}" srcOrd="1" destOrd="2" presId="urn:microsoft.com/office/officeart/2005/8/layout/hProcess6"/>
    <dgm:cxn modelId="{86B74393-2BEC-433A-A851-1476F65048F4}" srcId="{ECF4BF47-5665-489E-B365-5B6CEE5C7788}" destId="{1963AA4B-50EB-49BA-BA35-7D7B6198D7F8}" srcOrd="1" destOrd="0" parTransId="{CA0D1121-2511-4915-8354-ABFF85B1B63A}" sibTransId="{6348C27C-7931-40B5-957E-C0EA6B1D813A}"/>
    <dgm:cxn modelId="{6E564F94-0A4F-4C7E-976A-BFDA4A918898}" type="presOf" srcId="{EFD886D7-DAC8-48A4-9C99-EE1A7CD510D2}" destId="{440B218C-F9E3-4526-8D3F-31C253C313C3}" srcOrd="0" destOrd="1" presId="urn:microsoft.com/office/officeart/2005/8/layout/hProcess6"/>
    <dgm:cxn modelId="{9F2471B0-9857-4655-8E74-2DD143298829}" type="presOf" srcId="{BE54F996-FDB7-4C39-9046-DC1CA674941C}" destId="{278BB379-4568-4428-AD0F-323AE1D3BE69}" srcOrd="0" destOrd="2" presId="urn:microsoft.com/office/officeart/2005/8/layout/hProcess6"/>
    <dgm:cxn modelId="{581157B7-3BD0-41D6-B75C-BE9799E5A1F0}" type="presOf" srcId="{313C49A2-C889-461D-AAB3-1D43DC6E4D43}" destId="{9BD12A49-517A-4871-BDF1-79340CD2C7F2}" srcOrd="1" destOrd="0" presId="urn:microsoft.com/office/officeart/2005/8/layout/hProcess6"/>
    <dgm:cxn modelId="{945430B8-EBF2-41C6-9AD0-FACA1393A535}" srcId="{1963AA4B-50EB-49BA-BA35-7D7B6198D7F8}" destId="{FD0222DD-E88B-41DF-9292-75C8C67B315C}" srcOrd="1" destOrd="0" parTransId="{320E4CE0-3FD0-4DA4-A645-2983E6FA2E46}" sibTransId="{5881B635-3A30-478E-B05D-B3D794EC9325}"/>
    <dgm:cxn modelId="{8A2276B8-A242-4286-B44C-E7557D1E175F}" srcId="{ADCDD91A-C9D2-4AAC-8E13-FF2301471C36}" destId="{B1D0F424-7C12-40C7-8344-2C329E222FB4}" srcOrd="3" destOrd="0" parTransId="{61C2F224-0381-4855-AE27-D3E6B7001925}" sibTransId="{4DAA9FE9-7797-415C-97AE-AAC5302DD13D}"/>
    <dgm:cxn modelId="{DF5F71B9-51CD-43C7-BB0E-D909558F019A}" srcId="{03CE193F-5CD2-41FA-9EA6-D68A259A0C81}" destId="{14898E11-86E6-409F-97DE-2D5FA8C81822}" srcOrd="3" destOrd="0" parTransId="{28321989-7E54-4EDF-8F3F-6123560F665B}" sibTransId="{09D6DEEB-C8A5-4806-815F-1831CC8AD367}"/>
    <dgm:cxn modelId="{9EA715BA-FF96-4FB5-AC1D-301D90389A25}" type="presOf" srcId="{AB162F9E-187A-46AC-BD79-29D7BD94EDD9}" destId="{440B218C-F9E3-4526-8D3F-31C253C313C3}" srcOrd="0" destOrd="0" presId="urn:microsoft.com/office/officeart/2005/8/layout/hProcess6"/>
    <dgm:cxn modelId="{0A4E87BE-91F0-4B04-88E8-CE80A33EDACD}" type="presOf" srcId="{388C165F-E1E6-428C-97EA-D1048011EED5}" destId="{CF2020CD-D51E-40C4-970C-7BC262AD70C1}" srcOrd="1" destOrd="0" presId="urn:microsoft.com/office/officeart/2005/8/layout/hProcess6"/>
    <dgm:cxn modelId="{CF7D28C1-170D-41F2-B33F-643F6AAD2BB0}" type="presOf" srcId="{EFD886D7-DAC8-48A4-9C99-EE1A7CD510D2}" destId="{E78F49AA-F5AF-49E3-B713-B19DF30C04AF}" srcOrd="1" destOrd="1" presId="urn:microsoft.com/office/officeart/2005/8/layout/hProcess6"/>
    <dgm:cxn modelId="{71CD59C3-4343-44B9-B7B3-88EEF4519067}" type="presOf" srcId="{B1D0F424-7C12-40C7-8344-2C329E222FB4}" destId="{E78F49AA-F5AF-49E3-B713-B19DF30C04AF}" srcOrd="1" destOrd="3" presId="urn:microsoft.com/office/officeart/2005/8/layout/hProcess6"/>
    <dgm:cxn modelId="{0AFEE9C4-F43A-43B5-9471-D2FF94BB7078}" srcId="{1963AA4B-50EB-49BA-BA35-7D7B6198D7F8}" destId="{388C165F-E1E6-428C-97EA-D1048011EED5}" srcOrd="0" destOrd="0" parTransId="{41743314-C967-4604-921B-830615E44CEF}" sibTransId="{1494311D-4AAC-4E43-8349-873E053A19E1}"/>
    <dgm:cxn modelId="{037429C6-5424-4DF0-B2A5-580A06F1D9CF}" type="presOf" srcId="{FD0222DD-E88B-41DF-9292-75C8C67B315C}" destId="{74B31EE8-9AF5-490E-8DAA-AD4DF15F2B7C}" srcOrd="0" destOrd="1" presId="urn:microsoft.com/office/officeart/2005/8/layout/hProcess6"/>
    <dgm:cxn modelId="{436B61D7-05BF-435F-B0AD-C8DB0FB6C67A}" type="presOf" srcId="{03CE193F-5CD2-41FA-9EA6-D68A259A0C81}" destId="{DDF3ECFA-4120-4B91-BE61-92E1472D3F48}" srcOrd="0" destOrd="0" presId="urn:microsoft.com/office/officeart/2005/8/layout/hProcess6"/>
    <dgm:cxn modelId="{D3E5CDDB-77B6-4073-803D-6A5BC8D574BC}" type="presOf" srcId="{B1D0F424-7C12-40C7-8344-2C329E222FB4}" destId="{440B218C-F9E3-4526-8D3F-31C253C313C3}" srcOrd="0" destOrd="3" presId="urn:microsoft.com/office/officeart/2005/8/layout/hProcess6"/>
    <dgm:cxn modelId="{9DF20CDC-D061-4887-A862-BF424397AD5B}" type="presOf" srcId="{1963AA4B-50EB-49BA-BA35-7D7B6198D7F8}" destId="{F580507F-0DA9-4B9E-8CDC-FC6914FCA563}" srcOrd="0" destOrd="0" presId="urn:microsoft.com/office/officeart/2005/8/layout/hProcess6"/>
    <dgm:cxn modelId="{AAD41DEB-3DA6-4A47-8889-F7C7AF9CCD19}" type="presOf" srcId="{2796AC99-A89D-46D4-94CD-C9AF5B13454D}" destId="{CF2020CD-D51E-40C4-970C-7BC262AD70C1}" srcOrd="1" destOrd="2" presId="urn:microsoft.com/office/officeart/2005/8/layout/hProcess6"/>
    <dgm:cxn modelId="{51F0BBF6-3AC0-4C6E-83BF-6E5C0D7AF7E5}" type="presOf" srcId="{ECF4BF47-5665-489E-B365-5B6CEE5C7788}" destId="{8D4A04A1-C907-468A-8960-066038AFE5CD}" srcOrd="0" destOrd="0" presId="urn:microsoft.com/office/officeart/2005/8/layout/hProcess6"/>
    <dgm:cxn modelId="{A0AF79F7-CEA6-4B68-86BA-1159404CE7B5}" srcId="{ADCDD91A-C9D2-4AAC-8E13-FF2301471C36}" destId="{6921DA17-B30F-4D36-92A6-D8FE48CE8AF6}" srcOrd="2" destOrd="0" parTransId="{97DAFEA6-288C-4662-98E0-7175643908A8}" sibTransId="{C237A3AE-3DD0-4137-9109-67DCEACA3F1D}"/>
    <dgm:cxn modelId="{46F9C35B-0763-46E2-9495-F845A3D85199}" type="presParOf" srcId="{8D4A04A1-C907-468A-8960-066038AFE5CD}" destId="{50654D4F-9570-493A-AAEB-1012ED63546A}" srcOrd="0" destOrd="0" presId="urn:microsoft.com/office/officeart/2005/8/layout/hProcess6"/>
    <dgm:cxn modelId="{8FEBE8E9-AE96-457B-B08A-6A83541ADBAC}" type="presParOf" srcId="{50654D4F-9570-493A-AAEB-1012ED63546A}" destId="{7739089C-5FEA-4D9B-958C-6E36D0C67540}" srcOrd="0" destOrd="0" presId="urn:microsoft.com/office/officeart/2005/8/layout/hProcess6"/>
    <dgm:cxn modelId="{110611EB-EFC4-43EF-969B-0F71C33C6602}" type="presParOf" srcId="{50654D4F-9570-493A-AAEB-1012ED63546A}" destId="{278BB379-4568-4428-AD0F-323AE1D3BE69}" srcOrd="1" destOrd="0" presId="urn:microsoft.com/office/officeart/2005/8/layout/hProcess6"/>
    <dgm:cxn modelId="{00C3D50D-30A7-4EE5-8D46-F08A54171AC9}" type="presParOf" srcId="{50654D4F-9570-493A-AAEB-1012ED63546A}" destId="{9BD12A49-517A-4871-BDF1-79340CD2C7F2}" srcOrd="2" destOrd="0" presId="urn:microsoft.com/office/officeart/2005/8/layout/hProcess6"/>
    <dgm:cxn modelId="{0C2BF69D-7B6D-4CF7-94A3-A5881FE809EB}" type="presParOf" srcId="{50654D4F-9570-493A-AAEB-1012ED63546A}" destId="{DDF3ECFA-4120-4B91-BE61-92E1472D3F48}" srcOrd="3" destOrd="0" presId="urn:microsoft.com/office/officeart/2005/8/layout/hProcess6"/>
    <dgm:cxn modelId="{71AD84BA-518C-4767-BA1F-007AD657C8BB}" type="presParOf" srcId="{8D4A04A1-C907-468A-8960-066038AFE5CD}" destId="{4064777A-F393-4281-98AE-DC228CEABD1B}" srcOrd="1" destOrd="0" presId="urn:microsoft.com/office/officeart/2005/8/layout/hProcess6"/>
    <dgm:cxn modelId="{7B91C67B-C4D2-48FF-8084-9F8755F31E90}" type="presParOf" srcId="{8D4A04A1-C907-468A-8960-066038AFE5CD}" destId="{5832A70B-C396-4913-AD26-184B56FD4650}" srcOrd="2" destOrd="0" presId="urn:microsoft.com/office/officeart/2005/8/layout/hProcess6"/>
    <dgm:cxn modelId="{454F1EC0-D333-4ED0-AA18-EB7967F3B8DE}" type="presParOf" srcId="{5832A70B-C396-4913-AD26-184B56FD4650}" destId="{B20A3E57-4A19-4565-84C5-7A27685548D0}" srcOrd="0" destOrd="0" presId="urn:microsoft.com/office/officeart/2005/8/layout/hProcess6"/>
    <dgm:cxn modelId="{C8667D3C-35C4-4102-A802-E4220ABF2292}" type="presParOf" srcId="{5832A70B-C396-4913-AD26-184B56FD4650}" destId="{74B31EE8-9AF5-490E-8DAA-AD4DF15F2B7C}" srcOrd="1" destOrd="0" presId="urn:microsoft.com/office/officeart/2005/8/layout/hProcess6"/>
    <dgm:cxn modelId="{56A63A3D-35B1-4164-AFA9-2D4566943449}" type="presParOf" srcId="{5832A70B-C396-4913-AD26-184B56FD4650}" destId="{CF2020CD-D51E-40C4-970C-7BC262AD70C1}" srcOrd="2" destOrd="0" presId="urn:microsoft.com/office/officeart/2005/8/layout/hProcess6"/>
    <dgm:cxn modelId="{64B85A94-5A69-4C3E-B9CF-BDB09BB81702}" type="presParOf" srcId="{5832A70B-C396-4913-AD26-184B56FD4650}" destId="{F580507F-0DA9-4B9E-8CDC-FC6914FCA563}" srcOrd="3" destOrd="0" presId="urn:microsoft.com/office/officeart/2005/8/layout/hProcess6"/>
    <dgm:cxn modelId="{7D1DDCD4-1A49-456D-8C3F-DBB2AA48C1C4}" type="presParOf" srcId="{8D4A04A1-C907-468A-8960-066038AFE5CD}" destId="{43585415-8F53-43B7-A370-078666E97BA7}" srcOrd="3" destOrd="0" presId="urn:microsoft.com/office/officeart/2005/8/layout/hProcess6"/>
    <dgm:cxn modelId="{C97F8DE2-B81C-47E7-A967-107D1FB2B0E1}" type="presParOf" srcId="{8D4A04A1-C907-468A-8960-066038AFE5CD}" destId="{87EF54C6-6769-4C27-8367-B29F543A6901}" srcOrd="4" destOrd="0" presId="urn:microsoft.com/office/officeart/2005/8/layout/hProcess6"/>
    <dgm:cxn modelId="{B4436432-EB8C-4E64-AE7E-4E53DCEDD2F5}" type="presParOf" srcId="{87EF54C6-6769-4C27-8367-B29F543A6901}" destId="{767CA213-9D33-49B7-8C0B-703903E99425}" srcOrd="0" destOrd="0" presId="urn:microsoft.com/office/officeart/2005/8/layout/hProcess6"/>
    <dgm:cxn modelId="{6BAC9D1F-09E3-4299-BA77-FDAC95C3B4E9}" type="presParOf" srcId="{87EF54C6-6769-4C27-8367-B29F543A6901}" destId="{440B218C-F9E3-4526-8D3F-31C253C313C3}" srcOrd="1" destOrd="0" presId="urn:microsoft.com/office/officeart/2005/8/layout/hProcess6"/>
    <dgm:cxn modelId="{9894278A-7C0B-44F7-B007-DF499914E3A0}" type="presParOf" srcId="{87EF54C6-6769-4C27-8367-B29F543A6901}" destId="{E78F49AA-F5AF-49E3-B713-B19DF30C04AF}" srcOrd="2" destOrd="0" presId="urn:microsoft.com/office/officeart/2005/8/layout/hProcess6"/>
    <dgm:cxn modelId="{FC8F5EE8-7DFF-4AC2-BF1A-EB90AAD0A748}" type="presParOf" srcId="{87EF54C6-6769-4C27-8367-B29F543A6901}" destId="{F9CC40C4-9B10-4474-834C-CBF54EF0DFD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B3BDDA-3D81-45D8-90EF-DFC3EABBDDE4}" type="doc">
      <dgm:prSet loTypeId="urn:microsoft.com/office/officeart/2005/8/layout/hProcess7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9A2C3F3A-38C8-4AB0-9E39-26326D07E540}">
      <dgm:prSet phldrT="[텍스트]"/>
      <dgm:spPr/>
      <dgm:t>
        <a:bodyPr/>
        <a:lstStyle/>
        <a:p>
          <a:pPr latinLnBrk="1"/>
          <a:r>
            <a:rPr lang="en-US" altLang="ko-KR" dirty="0"/>
            <a:t>Situation</a:t>
          </a:r>
          <a:r>
            <a:rPr lang="ko-KR" altLang="en-US" dirty="0"/>
            <a:t>  </a:t>
          </a:r>
          <a:r>
            <a:rPr lang="en-US" altLang="ko-KR" dirty="0"/>
            <a:t>and Problem </a:t>
          </a:r>
          <a:endParaRPr lang="ko-KR" altLang="en-US" dirty="0"/>
        </a:p>
      </dgm:t>
    </dgm:pt>
    <dgm:pt modelId="{0E143407-39BB-4203-894B-6E0E2E148311}" type="parTrans" cxnId="{9776FCD6-8445-42F4-AC09-7509FD208AA5}">
      <dgm:prSet/>
      <dgm:spPr/>
      <dgm:t>
        <a:bodyPr/>
        <a:lstStyle/>
        <a:p>
          <a:pPr latinLnBrk="1"/>
          <a:endParaRPr lang="ko-KR" altLang="en-US"/>
        </a:p>
      </dgm:t>
    </dgm:pt>
    <dgm:pt modelId="{3993C30F-9378-42AC-BACC-28755F227240}" type="sibTrans" cxnId="{9776FCD6-8445-42F4-AC09-7509FD208AA5}">
      <dgm:prSet/>
      <dgm:spPr/>
      <dgm:t>
        <a:bodyPr/>
        <a:lstStyle/>
        <a:p>
          <a:pPr latinLnBrk="1"/>
          <a:endParaRPr lang="ko-KR" altLang="en-US"/>
        </a:p>
      </dgm:t>
    </dgm:pt>
    <dgm:pt modelId="{54A2861B-AB0C-498A-9136-74533E9935B1}">
      <dgm:prSet phldrT="[텍스트]"/>
      <dgm:spPr/>
      <dgm:t>
        <a:bodyPr/>
        <a:lstStyle/>
        <a:p>
          <a:pPr latinLnBrk="1"/>
          <a:r>
            <a:rPr lang="en-US" altLang="ko-KR" dirty="0"/>
            <a:t>SWOT</a:t>
          </a:r>
          <a:endParaRPr lang="ko-KR" altLang="en-US" dirty="0"/>
        </a:p>
      </dgm:t>
    </dgm:pt>
    <dgm:pt modelId="{7509B69D-65C6-4FD2-A057-11C6CAEDFDAB}" type="parTrans" cxnId="{4402403E-5F29-4A2A-812D-366C709E40D8}">
      <dgm:prSet/>
      <dgm:spPr/>
      <dgm:t>
        <a:bodyPr/>
        <a:lstStyle/>
        <a:p>
          <a:pPr latinLnBrk="1"/>
          <a:endParaRPr lang="ko-KR" altLang="en-US"/>
        </a:p>
      </dgm:t>
    </dgm:pt>
    <dgm:pt modelId="{0AC27D63-1902-4B68-B779-43F1A759F007}" type="sibTrans" cxnId="{4402403E-5F29-4A2A-812D-366C709E40D8}">
      <dgm:prSet/>
      <dgm:spPr/>
      <dgm:t>
        <a:bodyPr/>
        <a:lstStyle/>
        <a:p>
          <a:pPr latinLnBrk="1"/>
          <a:endParaRPr lang="ko-KR" altLang="en-US"/>
        </a:p>
      </dgm:t>
    </dgm:pt>
    <dgm:pt modelId="{D8795E99-C78C-4A9E-897A-B1E43A5E7A1B}">
      <dgm:prSet phldrT="[텍스트]"/>
      <dgm:spPr/>
      <dgm:t>
        <a:bodyPr/>
        <a:lstStyle/>
        <a:p>
          <a:pPr latinLnBrk="1"/>
          <a:r>
            <a:rPr lang="en-US" altLang="ko-KR" dirty="0"/>
            <a:t>Solution </a:t>
          </a:r>
          <a:endParaRPr lang="ko-KR" altLang="en-US" dirty="0"/>
        </a:p>
      </dgm:t>
    </dgm:pt>
    <dgm:pt modelId="{6810D768-335C-4B85-B224-4E45E09C3B6C}" type="parTrans" cxnId="{16807661-ED90-4165-83D2-897DB56D3277}">
      <dgm:prSet/>
      <dgm:spPr/>
      <dgm:t>
        <a:bodyPr/>
        <a:lstStyle/>
        <a:p>
          <a:pPr latinLnBrk="1"/>
          <a:endParaRPr lang="ko-KR" altLang="en-US"/>
        </a:p>
      </dgm:t>
    </dgm:pt>
    <dgm:pt modelId="{912DEDC0-3654-4267-9229-16BDEB066260}" type="sibTrans" cxnId="{16807661-ED90-4165-83D2-897DB56D3277}">
      <dgm:prSet/>
      <dgm:spPr/>
      <dgm:t>
        <a:bodyPr/>
        <a:lstStyle/>
        <a:p>
          <a:pPr latinLnBrk="1"/>
          <a:endParaRPr lang="ko-KR" altLang="en-US"/>
        </a:p>
      </dgm:t>
    </dgm:pt>
    <dgm:pt modelId="{7E9E6750-3D46-4252-A55D-98CCC8EC6CC9}">
      <dgm:prSet phldrT="[텍스트]"/>
      <dgm:spPr/>
      <dgm:t>
        <a:bodyPr/>
        <a:lstStyle/>
        <a:p>
          <a:pPr latinLnBrk="1"/>
          <a:r>
            <a:rPr lang="en-US" altLang="ko-KR" dirty="0"/>
            <a:t>Concept</a:t>
          </a:r>
          <a:endParaRPr lang="ko-KR" altLang="en-US" dirty="0"/>
        </a:p>
      </dgm:t>
    </dgm:pt>
    <dgm:pt modelId="{428252F3-62ED-4890-875C-1D45E5456E2B}" type="parTrans" cxnId="{3E06215D-EAD5-4076-B4BD-5F803688EA2F}">
      <dgm:prSet/>
      <dgm:spPr/>
      <dgm:t>
        <a:bodyPr/>
        <a:lstStyle/>
        <a:p>
          <a:pPr latinLnBrk="1"/>
          <a:endParaRPr lang="ko-KR" altLang="en-US"/>
        </a:p>
      </dgm:t>
    </dgm:pt>
    <dgm:pt modelId="{2F23C767-CA6A-470A-88FD-5B81187B1A42}" type="sibTrans" cxnId="{3E06215D-EAD5-4076-B4BD-5F803688EA2F}">
      <dgm:prSet/>
      <dgm:spPr/>
      <dgm:t>
        <a:bodyPr/>
        <a:lstStyle/>
        <a:p>
          <a:pPr latinLnBrk="1"/>
          <a:endParaRPr lang="ko-KR" altLang="en-US"/>
        </a:p>
      </dgm:t>
    </dgm:pt>
    <dgm:pt modelId="{BE187F54-554D-45FA-B85F-B4330B0211E6}">
      <dgm:prSet phldrT="[텍스트]"/>
      <dgm:spPr/>
      <dgm:t>
        <a:bodyPr/>
        <a:lstStyle/>
        <a:p>
          <a:pPr latinLnBrk="1"/>
          <a:r>
            <a:rPr lang="en-US" altLang="ko-KR" dirty="0"/>
            <a:t>Plan </a:t>
          </a:r>
          <a:endParaRPr lang="ko-KR" altLang="en-US" dirty="0"/>
        </a:p>
      </dgm:t>
    </dgm:pt>
    <dgm:pt modelId="{22409389-ABB8-48DA-A9AA-639F2A0B85CA}" type="parTrans" cxnId="{5B625FAD-1B57-4266-8491-1872CD49EB42}">
      <dgm:prSet/>
      <dgm:spPr/>
      <dgm:t>
        <a:bodyPr/>
        <a:lstStyle/>
        <a:p>
          <a:pPr latinLnBrk="1"/>
          <a:endParaRPr lang="ko-KR" altLang="en-US"/>
        </a:p>
      </dgm:t>
    </dgm:pt>
    <dgm:pt modelId="{83EEA472-C165-4C15-B367-23028EC3187D}" type="sibTrans" cxnId="{5B625FAD-1B57-4266-8491-1872CD49EB42}">
      <dgm:prSet/>
      <dgm:spPr/>
      <dgm:t>
        <a:bodyPr/>
        <a:lstStyle/>
        <a:p>
          <a:pPr latinLnBrk="1"/>
          <a:endParaRPr lang="ko-KR" altLang="en-US"/>
        </a:p>
      </dgm:t>
    </dgm:pt>
    <dgm:pt modelId="{2F7732DE-2192-434F-8852-852BEC148415}">
      <dgm:prSet phldrT="[텍스트]"/>
      <dgm:spPr/>
      <dgm:t>
        <a:bodyPr/>
        <a:lstStyle/>
        <a:p>
          <a:pPr latinLnBrk="1"/>
          <a:r>
            <a:rPr lang="en-US" altLang="ko-KR" dirty="0"/>
            <a:t>IMC</a:t>
          </a:r>
          <a:endParaRPr lang="ko-KR" altLang="en-US" dirty="0"/>
        </a:p>
      </dgm:t>
    </dgm:pt>
    <dgm:pt modelId="{00D60799-3AF1-4BB3-9AAD-CD36947471FE}" type="parTrans" cxnId="{DCA11201-CA3E-491E-85D3-5E67FF8EB3FC}">
      <dgm:prSet/>
      <dgm:spPr/>
      <dgm:t>
        <a:bodyPr/>
        <a:lstStyle/>
        <a:p>
          <a:pPr latinLnBrk="1"/>
          <a:endParaRPr lang="ko-KR" altLang="en-US"/>
        </a:p>
      </dgm:t>
    </dgm:pt>
    <dgm:pt modelId="{97898416-FC28-4C82-84B1-08A78CFB718B}" type="sibTrans" cxnId="{DCA11201-CA3E-491E-85D3-5E67FF8EB3FC}">
      <dgm:prSet/>
      <dgm:spPr/>
      <dgm:t>
        <a:bodyPr/>
        <a:lstStyle/>
        <a:p>
          <a:pPr latinLnBrk="1"/>
          <a:endParaRPr lang="ko-KR" altLang="en-US"/>
        </a:p>
      </dgm:t>
    </dgm:pt>
    <dgm:pt modelId="{E9D389F7-0126-4D5D-91A1-333373065CE8}" type="pres">
      <dgm:prSet presAssocID="{EEB3BDDA-3D81-45D8-90EF-DFC3EABBDDE4}" presName="Name0" presStyleCnt="0">
        <dgm:presLayoutVars>
          <dgm:dir/>
          <dgm:animLvl val="lvl"/>
          <dgm:resizeHandles val="exact"/>
        </dgm:presLayoutVars>
      </dgm:prSet>
      <dgm:spPr/>
    </dgm:pt>
    <dgm:pt modelId="{FF640A5A-CE5D-49CE-95DD-2166D8A6D04F}" type="pres">
      <dgm:prSet presAssocID="{9A2C3F3A-38C8-4AB0-9E39-26326D07E540}" presName="compositeNode" presStyleCnt="0">
        <dgm:presLayoutVars>
          <dgm:bulletEnabled val="1"/>
        </dgm:presLayoutVars>
      </dgm:prSet>
      <dgm:spPr/>
    </dgm:pt>
    <dgm:pt modelId="{06512536-3CEA-4296-974B-BA0DD18EFA68}" type="pres">
      <dgm:prSet presAssocID="{9A2C3F3A-38C8-4AB0-9E39-26326D07E540}" presName="bgRect" presStyleLbl="node1" presStyleIdx="0" presStyleCnt="3"/>
      <dgm:spPr/>
    </dgm:pt>
    <dgm:pt modelId="{96EAA57B-211C-47DF-A1A4-92194A259530}" type="pres">
      <dgm:prSet presAssocID="{9A2C3F3A-38C8-4AB0-9E39-26326D07E540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06E91D12-4CD8-4444-A694-3D94A5D9CBA3}" type="pres">
      <dgm:prSet presAssocID="{9A2C3F3A-38C8-4AB0-9E39-26326D07E540}" presName="childNode" presStyleLbl="node1" presStyleIdx="0" presStyleCnt="3">
        <dgm:presLayoutVars>
          <dgm:bulletEnabled val="1"/>
        </dgm:presLayoutVars>
      </dgm:prSet>
      <dgm:spPr/>
    </dgm:pt>
    <dgm:pt modelId="{5AB600E6-4FFE-4A65-A839-3191EB6284CB}" type="pres">
      <dgm:prSet presAssocID="{3993C30F-9378-42AC-BACC-28755F227240}" presName="hSp" presStyleCnt="0"/>
      <dgm:spPr/>
    </dgm:pt>
    <dgm:pt modelId="{069A82DE-3038-400C-A231-77F4A65C014D}" type="pres">
      <dgm:prSet presAssocID="{3993C30F-9378-42AC-BACC-28755F227240}" presName="vProcSp" presStyleCnt="0"/>
      <dgm:spPr/>
    </dgm:pt>
    <dgm:pt modelId="{CF322783-93EA-4174-8866-CC0D3AAA27DE}" type="pres">
      <dgm:prSet presAssocID="{3993C30F-9378-42AC-BACC-28755F227240}" presName="vSp1" presStyleCnt="0"/>
      <dgm:spPr/>
    </dgm:pt>
    <dgm:pt modelId="{7EDC1816-FB78-4578-BFF9-18D4077774E9}" type="pres">
      <dgm:prSet presAssocID="{3993C30F-9378-42AC-BACC-28755F227240}" presName="simulatedConn" presStyleLbl="solidFgAcc1" presStyleIdx="0" presStyleCnt="2"/>
      <dgm:spPr/>
    </dgm:pt>
    <dgm:pt modelId="{8B9C40E2-2834-42DD-A9BB-3BDC70DAB4AF}" type="pres">
      <dgm:prSet presAssocID="{3993C30F-9378-42AC-BACC-28755F227240}" presName="vSp2" presStyleCnt="0"/>
      <dgm:spPr/>
    </dgm:pt>
    <dgm:pt modelId="{E09A3036-5836-48BE-8678-CC8A24D72C5F}" type="pres">
      <dgm:prSet presAssocID="{3993C30F-9378-42AC-BACC-28755F227240}" presName="sibTrans" presStyleCnt="0"/>
      <dgm:spPr/>
    </dgm:pt>
    <dgm:pt modelId="{7182F362-B406-4B0D-8B15-FCA9606B62AB}" type="pres">
      <dgm:prSet presAssocID="{D8795E99-C78C-4A9E-897A-B1E43A5E7A1B}" presName="compositeNode" presStyleCnt="0">
        <dgm:presLayoutVars>
          <dgm:bulletEnabled val="1"/>
        </dgm:presLayoutVars>
      </dgm:prSet>
      <dgm:spPr/>
    </dgm:pt>
    <dgm:pt modelId="{3F1E173D-D7BE-42C9-8D6C-CFC8C5A78BE0}" type="pres">
      <dgm:prSet presAssocID="{D8795E99-C78C-4A9E-897A-B1E43A5E7A1B}" presName="bgRect" presStyleLbl="node1" presStyleIdx="1" presStyleCnt="3"/>
      <dgm:spPr/>
    </dgm:pt>
    <dgm:pt modelId="{AC48579A-3971-4673-BF1F-DC4B6F4626A4}" type="pres">
      <dgm:prSet presAssocID="{D8795E99-C78C-4A9E-897A-B1E43A5E7A1B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D88C816-71BF-41F3-896C-0C8CAD1951D3}" type="pres">
      <dgm:prSet presAssocID="{D8795E99-C78C-4A9E-897A-B1E43A5E7A1B}" presName="childNode" presStyleLbl="node1" presStyleIdx="1" presStyleCnt="3">
        <dgm:presLayoutVars>
          <dgm:bulletEnabled val="1"/>
        </dgm:presLayoutVars>
      </dgm:prSet>
      <dgm:spPr/>
    </dgm:pt>
    <dgm:pt modelId="{052DE1E8-9414-4DA2-8153-925308FC4C1A}" type="pres">
      <dgm:prSet presAssocID="{912DEDC0-3654-4267-9229-16BDEB066260}" presName="hSp" presStyleCnt="0"/>
      <dgm:spPr/>
    </dgm:pt>
    <dgm:pt modelId="{9E04F983-F11C-414D-BC8B-06E582CBA550}" type="pres">
      <dgm:prSet presAssocID="{912DEDC0-3654-4267-9229-16BDEB066260}" presName="vProcSp" presStyleCnt="0"/>
      <dgm:spPr/>
    </dgm:pt>
    <dgm:pt modelId="{6762A103-8715-4ECF-82DC-0D393331E29F}" type="pres">
      <dgm:prSet presAssocID="{912DEDC0-3654-4267-9229-16BDEB066260}" presName="vSp1" presStyleCnt="0"/>
      <dgm:spPr/>
    </dgm:pt>
    <dgm:pt modelId="{0E0DC12E-EEEA-4AC2-B2AF-DF71ECF7EEAC}" type="pres">
      <dgm:prSet presAssocID="{912DEDC0-3654-4267-9229-16BDEB066260}" presName="simulatedConn" presStyleLbl="solidFgAcc1" presStyleIdx="1" presStyleCnt="2"/>
      <dgm:spPr/>
    </dgm:pt>
    <dgm:pt modelId="{6F3B3364-332B-4C0F-AB8B-FC6E66B4C388}" type="pres">
      <dgm:prSet presAssocID="{912DEDC0-3654-4267-9229-16BDEB066260}" presName="vSp2" presStyleCnt="0"/>
      <dgm:spPr/>
    </dgm:pt>
    <dgm:pt modelId="{A226E0DC-DCED-4D60-A5F2-19AE12307B9F}" type="pres">
      <dgm:prSet presAssocID="{912DEDC0-3654-4267-9229-16BDEB066260}" presName="sibTrans" presStyleCnt="0"/>
      <dgm:spPr/>
    </dgm:pt>
    <dgm:pt modelId="{02C09CB5-4379-4FD4-92D5-46BFA317A5A0}" type="pres">
      <dgm:prSet presAssocID="{BE187F54-554D-45FA-B85F-B4330B0211E6}" presName="compositeNode" presStyleCnt="0">
        <dgm:presLayoutVars>
          <dgm:bulletEnabled val="1"/>
        </dgm:presLayoutVars>
      </dgm:prSet>
      <dgm:spPr/>
    </dgm:pt>
    <dgm:pt modelId="{1286224C-09F5-4625-8989-24A2095B7F2A}" type="pres">
      <dgm:prSet presAssocID="{BE187F54-554D-45FA-B85F-B4330B0211E6}" presName="bgRect" presStyleLbl="node1" presStyleIdx="2" presStyleCnt="3" custLinFactNeighborX="3125"/>
      <dgm:spPr/>
    </dgm:pt>
    <dgm:pt modelId="{AC59C785-9CAE-48C8-AB63-DF14B1F3DB45}" type="pres">
      <dgm:prSet presAssocID="{BE187F54-554D-45FA-B85F-B4330B0211E6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ED588E69-6470-437A-B589-5D3A75B5315D}" type="pres">
      <dgm:prSet presAssocID="{BE187F54-554D-45FA-B85F-B4330B0211E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CA11201-CA3E-491E-85D3-5E67FF8EB3FC}" srcId="{BE187F54-554D-45FA-B85F-B4330B0211E6}" destId="{2F7732DE-2192-434F-8852-852BEC148415}" srcOrd="0" destOrd="0" parTransId="{00D60799-3AF1-4BB3-9AAD-CD36947471FE}" sibTransId="{97898416-FC28-4C82-84B1-08A78CFB718B}"/>
    <dgm:cxn modelId="{529E2F3D-0B32-4484-9682-5490A070222D}" type="presOf" srcId="{9A2C3F3A-38C8-4AB0-9E39-26326D07E540}" destId="{06512536-3CEA-4296-974B-BA0DD18EFA68}" srcOrd="0" destOrd="0" presId="urn:microsoft.com/office/officeart/2005/8/layout/hProcess7"/>
    <dgm:cxn modelId="{4402403E-5F29-4A2A-812D-366C709E40D8}" srcId="{9A2C3F3A-38C8-4AB0-9E39-26326D07E540}" destId="{54A2861B-AB0C-498A-9136-74533E9935B1}" srcOrd="0" destOrd="0" parTransId="{7509B69D-65C6-4FD2-A057-11C6CAEDFDAB}" sibTransId="{0AC27D63-1902-4B68-B779-43F1A759F007}"/>
    <dgm:cxn modelId="{A3D9E33F-98C0-4D93-B869-A8952C825CD0}" type="presOf" srcId="{BE187F54-554D-45FA-B85F-B4330B0211E6}" destId="{1286224C-09F5-4625-8989-24A2095B7F2A}" srcOrd="0" destOrd="0" presId="urn:microsoft.com/office/officeart/2005/8/layout/hProcess7"/>
    <dgm:cxn modelId="{3E06215D-EAD5-4076-B4BD-5F803688EA2F}" srcId="{D8795E99-C78C-4A9E-897A-B1E43A5E7A1B}" destId="{7E9E6750-3D46-4252-A55D-98CCC8EC6CC9}" srcOrd="0" destOrd="0" parTransId="{428252F3-62ED-4890-875C-1D45E5456E2B}" sibTransId="{2F23C767-CA6A-470A-88FD-5B81187B1A42}"/>
    <dgm:cxn modelId="{16807661-ED90-4165-83D2-897DB56D3277}" srcId="{EEB3BDDA-3D81-45D8-90EF-DFC3EABBDDE4}" destId="{D8795E99-C78C-4A9E-897A-B1E43A5E7A1B}" srcOrd="1" destOrd="0" parTransId="{6810D768-335C-4B85-B224-4E45E09C3B6C}" sibTransId="{912DEDC0-3654-4267-9229-16BDEB066260}"/>
    <dgm:cxn modelId="{BD008369-EC7F-42FC-9D0C-3C24A39739C5}" type="presOf" srcId="{EEB3BDDA-3D81-45D8-90EF-DFC3EABBDDE4}" destId="{E9D389F7-0126-4D5D-91A1-333373065CE8}" srcOrd="0" destOrd="0" presId="urn:microsoft.com/office/officeart/2005/8/layout/hProcess7"/>
    <dgm:cxn modelId="{735EDD7E-45EA-406B-A78D-A828AC30E268}" type="presOf" srcId="{54A2861B-AB0C-498A-9136-74533E9935B1}" destId="{06E91D12-4CD8-4444-A694-3D94A5D9CBA3}" srcOrd="0" destOrd="0" presId="urn:microsoft.com/office/officeart/2005/8/layout/hProcess7"/>
    <dgm:cxn modelId="{5B625FAD-1B57-4266-8491-1872CD49EB42}" srcId="{EEB3BDDA-3D81-45D8-90EF-DFC3EABBDDE4}" destId="{BE187F54-554D-45FA-B85F-B4330B0211E6}" srcOrd="2" destOrd="0" parTransId="{22409389-ABB8-48DA-A9AA-639F2A0B85CA}" sibTransId="{83EEA472-C165-4C15-B367-23028EC3187D}"/>
    <dgm:cxn modelId="{63720EB0-C877-4F29-8CDA-DDA7485AE81E}" type="presOf" srcId="{9A2C3F3A-38C8-4AB0-9E39-26326D07E540}" destId="{96EAA57B-211C-47DF-A1A4-92194A259530}" srcOrd="1" destOrd="0" presId="urn:microsoft.com/office/officeart/2005/8/layout/hProcess7"/>
    <dgm:cxn modelId="{033BC4B5-8388-425F-AF64-88E70D44A7AE}" type="presOf" srcId="{BE187F54-554D-45FA-B85F-B4330B0211E6}" destId="{AC59C785-9CAE-48C8-AB63-DF14B1F3DB45}" srcOrd="1" destOrd="0" presId="urn:microsoft.com/office/officeart/2005/8/layout/hProcess7"/>
    <dgm:cxn modelId="{E17051B9-FF07-4BA1-90D6-56EF8D36F2AF}" type="presOf" srcId="{D8795E99-C78C-4A9E-897A-B1E43A5E7A1B}" destId="{AC48579A-3971-4673-BF1F-DC4B6F4626A4}" srcOrd="1" destOrd="0" presId="urn:microsoft.com/office/officeart/2005/8/layout/hProcess7"/>
    <dgm:cxn modelId="{820815C1-33FE-4A86-86DF-4EA26D6A2B70}" type="presOf" srcId="{7E9E6750-3D46-4252-A55D-98CCC8EC6CC9}" destId="{0D88C816-71BF-41F3-896C-0C8CAD1951D3}" srcOrd="0" destOrd="0" presId="urn:microsoft.com/office/officeart/2005/8/layout/hProcess7"/>
    <dgm:cxn modelId="{9776FCD6-8445-42F4-AC09-7509FD208AA5}" srcId="{EEB3BDDA-3D81-45D8-90EF-DFC3EABBDDE4}" destId="{9A2C3F3A-38C8-4AB0-9E39-26326D07E540}" srcOrd="0" destOrd="0" parTransId="{0E143407-39BB-4203-894B-6E0E2E148311}" sibTransId="{3993C30F-9378-42AC-BACC-28755F227240}"/>
    <dgm:cxn modelId="{ACC59FDA-06C7-4B7C-B55A-22C64802723E}" type="presOf" srcId="{2F7732DE-2192-434F-8852-852BEC148415}" destId="{ED588E69-6470-437A-B589-5D3A75B5315D}" srcOrd="0" destOrd="0" presId="urn:microsoft.com/office/officeart/2005/8/layout/hProcess7"/>
    <dgm:cxn modelId="{5BE6A9EC-7791-497F-AD99-C39CC055434C}" type="presOf" srcId="{D8795E99-C78C-4A9E-897A-B1E43A5E7A1B}" destId="{3F1E173D-D7BE-42C9-8D6C-CFC8C5A78BE0}" srcOrd="0" destOrd="0" presId="urn:microsoft.com/office/officeart/2005/8/layout/hProcess7"/>
    <dgm:cxn modelId="{E23C307D-B6B9-4C3E-A2EE-B577C96B59C5}" type="presParOf" srcId="{E9D389F7-0126-4D5D-91A1-333373065CE8}" destId="{FF640A5A-CE5D-49CE-95DD-2166D8A6D04F}" srcOrd="0" destOrd="0" presId="urn:microsoft.com/office/officeart/2005/8/layout/hProcess7"/>
    <dgm:cxn modelId="{1F0E13AD-9933-4FCE-92E5-D867C20F2F6D}" type="presParOf" srcId="{FF640A5A-CE5D-49CE-95DD-2166D8A6D04F}" destId="{06512536-3CEA-4296-974B-BA0DD18EFA68}" srcOrd="0" destOrd="0" presId="urn:microsoft.com/office/officeart/2005/8/layout/hProcess7"/>
    <dgm:cxn modelId="{4E08C97A-4F51-4D08-9AE4-899CE5ABCD58}" type="presParOf" srcId="{FF640A5A-CE5D-49CE-95DD-2166D8A6D04F}" destId="{96EAA57B-211C-47DF-A1A4-92194A259530}" srcOrd="1" destOrd="0" presId="urn:microsoft.com/office/officeart/2005/8/layout/hProcess7"/>
    <dgm:cxn modelId="{C057346F-A915-48B2-AE07-8F772744C43F}" type="presParOf" srcId="{FF640A5A-CE5D-49CE-95DD-2166D8A6D04F}" destId="{06E91D12-4CD8-4444-A694-3D94A5D9CBA3}" srcOrd="2" destOrd="0" presId="urn:microsoft.com/office/officeart/2005/8/layout/hProcess7"/>
    <dgm:cxn modelId="{61A491FA-4320-4C4E-A042-303977E88D98}" type="presParOf" srcId="{E9D389F7-0126-4D5D-91A1-333373065CE8}" destId="{5AB600E6-4FFE-4A65-A839-3191EB6284CB}" srcOrd="1" destOrd="0" presId="urn:microsoft.com/office/officeart/2005/8/layout/hProcess7"/>
    <dgm:cxn modelId="{2B1DD445-B220-4228-A212-CBB1B13FBA7B}" type="presParOf" srcId="{E9D389F7-0126-4D5D-91A1-333373065CE8}" destId="{069A82DE-3038-400C-A231-77F4A65C014D}" srcOrd="2" destOrd="0" presId="urn:microsoft.com/office/officeart/2005/8/layout/hProcess7"/>
    <dgm:cxn modelId="{02B9E1D6-FACC-4AA3-B703-7F6E33D056AA}" type="presParOf" srcId="{069A82DE-3038-400C-A231-77F4A65C014D}" destId="{CF322783-93EA-4174-8866-CC0D3AAA27DE}" srcOrd="0" destOrd="0" presId="urn:microsoft.com/office/officeart/2005/8/layout/hProcess7"/>
    <dgm:cxn modelId="{D53EB5D0-0AC0-4236-A3E0-D766E22B036B}" type="presParOf" srcId="{069A82DE-3038-400C-A231-77F4A65C014D}" destId="{7EDC1816-FB78-4578-BFF9-18D4077774E9}" srcOrd="1" destOrd="0" presId="urn:microsoft.com/office/officeart/2005/8/layout/hProcess7"/>
    <dgm:cxn modelId="{75F10B4F-D868-4DED-8B43-67BBB0256DF1}" type="presParOf" srcId="{069A82DE-3038-400C-A231-77F4A65C014D}" destId="{8B9C40E2-2834-42DD-A9BB-3BDC70DAB4AF}" srcOrd="2" destOrd="0" presId="urn:microsoft.com/office/officeart/2005/8/layout/hProcess7"/>
    <dgm:cxn modelId="{D9894A49-B2FA-45DD-B9FE-75333627AC1B}" type="presParOf" srcId="{E9D389F7-0126-4D5D-91A1-333373065CE8}" destId="{E09A3036-5836-48BE-8678-CC8A24D72C5F}" srcOrd="3" destOrd="0" presId="urn:microsoft.com/office/officeart/2005/8/layout/hProcess7"/>
    <dgm:cxn modelId="{7DA56214-126A-4488-970F-7FE0AD9027FE}" type="presParOf" srcId="{E9D389F7-0126-4D5D-91A1-333373065CE8}" destId="{7182F362-B406-4B0D-8B15-FCA9606B62AB}" srcOrd="4" destOrd="0" presId="urn:microsoft.com/office/officeart/2005/8/layout/hProcess7"/>
    <dgm:cxn modelId="{5FBDF6E9-3BB6-4934-9C06-0AADD2570655}" type="presParOf" srcId="{7182F362-B406-4B0D-8B15-FCA9606B62AB}" destId="{3F1E173D-D7BE-42C9-8D6C-CFC8C5A78BE0}" srcOrd="0" destOrd="0" presId="urn:microsoft.com/office/officeart/2005/8/layout/hProcess7"/>
    <dgm:cxn modelId="{04C864C7-0128-4B80-B56A-1A8B7A2EC743}" type="presParOf" srcId="{7182F362-B406-4B0D-8B15-FCA9606B62AB}" destId="{AC48579A-3971-4673-BF1F-DC4B6F4626A4}" srcOrd="1" destOrd="0" presId="urn:microsoft.com/office/officeart/2005/8/layout/hProcess7"/>
    <dgm:cxn modelId="{5DA661ED-30D8-42B5-BDC2-2F6EF3552BB5}" type="presParOf" srcId="{7182F362-B406-4B0D-8B15-FCA9606B62AB}" destId="{0D88C816-71BF-41F3-896C-0C8CAD1951D3}" srcOrd="2" destOrd="0" presId="urn:microsoft.com/office/officeart/2005/8/layout/hProcess7"/>
    <dgm:cxn modelId="{D4965178-8E68-4371-9452-2699E05CC953}" type="presParOf" srcId="{E9D389F7-0126-4D5D-91A1-333373065CE8}" destId="{052DE1E8-9414-4DA2-8153-925308FC4C1A}" srcOrd="5" destOrd="0" presId="urn:microsoft.com/office/officeart/2005/8/layout/hProcess7"/>
    <dgm:cxn modelId="{37D1A734-6890-471E-8EB2-AE5248667FEE}" type="presParOf" srcId="{E9D389F7-0126-4D5D-91A1-333373065CE8}" destId="{9E04F983-F11C-414D-BC8B-06E582CBA550}" srcOrd="6" destOrd="0" presId="urn:microsoft.com/office/officeart/2005/8/layout/hProcess7"/>
    <dgm:cxn modelId="{892AF813-77B1-4032-9811-69AD8FEC8611}" type="presParOf" srcId="{9E04F983-F11C-414D-BC8B-06E582CBA550}" destId="{6762A103-8715-4ECF-82DC-0D393331E29F}" srcOrd="0" destOrd="0" presId="urn:microsoft.com/office/officeart/2005/8/layout/hProcess7"/>
    <dgm:cxn modelId="{2BA168E3-F681-46D7-B4EE-5DC03DB9EE9B}" type="presParOf" srcId="{9E04F983-F11C-414D-BC8B-06E582CBA550}" destId="{0E0DC12E-EEEA-4AC2-B2AF-DF71ECF7EEAC}" srcOrd="1" destOrd="0" presId="urn:microsoft.com/office/officeart/2005/8/layout/hProcess7"/>
    <dgm:cxn modelId="{7DB9B2FB-ED9D-423C-91F5-C8B84B757EFE}" type="presParOf" srcId="{9E04F983-F11C-414D-BC8B-06E582CBA550}" destId="{6F3B3364-332B-4C0F-AB8B-FC6E66B4C388}" srcOrd="2" destOrd="0" presId="urn:microsoft.com/office/officeart/2005/8/layout/hProcess7"/>
    <dgm:cxn modelId="{34CFB4F2-61DF-4B0D-A608-33CCA83A699D}" type="presParOf" srcId="{E9D389F7-0126-4D5D-91A1-333373065CE8}" destId="{A226E0DC-DCED-4D60-A5F2-19AE12307B9F}" srcOrd="7" destOrd="0" presId="urn:microsoft.com/office/officeart/2005/8/layout/hProcess7"/>
    <dgm:cxn modelId="{937DBD20-2115-4E14-BA55-D911EC27507E}" type="presParOf" srcId="{E9D389F7-0126-4D5D-91A1-333373065CE8}" destId="{02C09CB5-4379-4FD4-92D5-46BFA317A5A0}" srcOrd="8" destOrd="0" presId="urn:microsoft.com/office/officeart/2005/8/layout/hProcess7"/>
    <dgm:cxn modelId="{59225D1B-4A70-451B-A0F7-3BB308E319F9}" type="presParOf" srcId="{02C09CB5-4379-4FD4-92D5-46BFA317A5A0}" destId="{1286224C-09F5-4625-8989-24A2095B7F2A}" srcOrd="0" destOrd="0" presId="urn:microsoft.com/office/officeart/2005/8/layout/hProcess7"/>
    <dgm:cxn modelId="{4FA27089-7028-4AF2-86F4-F1D8B6BDF26B}" type="presParOf" srcId="{02C09CB5-4379-4FD4-92D5-46BFA317A5A0}" destId="{AC59C785-9CAE-48C8-AB63-DF14B1F3DB45}" srcOrd="1" destOrd="0" presId="urn:microsoft.com/office/officeart/2005/8/layout/hProcess7"/>
    <dgm:cxn modelId="{B89E0DB9-93AC-49DC-97BF-DEA13CEB8B1A}" type="presParOf" srcId="{02C09CB5-4379-4FD4-92D5-46BFA317A5A0}" destId="{ED588E69-6470-437A-B589-5D3A75B5315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BF051A-1591-49C7-8948-83DC2F8F41C6}" type="doc">
      <dgm:prSet loTypeId="urn:microsoft.com/office/officeart/2005/8/layout/cycle4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pPr latinLnBrk="1"/>
          <a:endParaRPr lang="ko-KR" altLang="en-US"/>
        </a:p>
      </dgm:t>
    </dgm:pt>
    <dgm:pt modelId="{4A060FC3-6A7A-46A0-9950-EBA449A5FB52}">
      <dgm:prSet phldrT="[텍스트]" custT="1"/>
      <dgm:spPr/>
      <dgm:t>
        <a:bodyPr/>
        <a:lstStyle/>
        <a:p>
          <a:pPr latinLnBrk="1"/>
          <a:r>
            <a:rPr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출석</a:t>
          </a:r>
        </a:p>
      </dgm:t>
    </dgm:pt>
    <dgm:pt modelId="{0D81B8F5-9CFB-495E-A779-CF9BBFAAEF2B}" type="parTrans" cxnId="{3C171536-4405-406A-836C-E7132BDADF7F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972049-D000-4347-86E5-A94BA675AF5C}" type="sibTrans" cxnId="{3C171536-4405-406A-836C-E7132BDADF7F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6724D7-A4A6-4CB5-8C2C-CDC7C96979AD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</dgm:t>
    </dgm:pt>
    <dgm:pt modelId="{602400BD-721C-4BBD-B6F3-746DD81D1C7D}" type="parTrans" cxnId="{D7CE785F-2405-4E82-AC54-958181C77C9C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7B851C-FEB6-4DDA-AF7C-0A659D824F84}" type="sibTrans" cxnId="{D7CE785F-2405-4E82-AC54-958181C77C9C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06A994-D22D-4DD2-B069-41742DA6101F}">
      <dgm:prSet phldrT="[텍스트]" custT="1"/>
      <dgm:spPr/>
      <dgm:t>
        <a:bodyPr/>
        <a:lstStyle/>
        <a:p>
          <a:pPr latinLnBrk="1"/>
          <a:r>
            <a: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중간고사</a:t>
          </a:r>
        </a:p>
      </dgm:t>
    </dgm:pt>
    <dgm:pt modelId="{95C566B2-A817-4A9C-8613-9A95646D848C}" type="parTrans" cxnId="{2E4C110C-A03C-42F1-A57A-033F08B44587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142450-0468-4C52-80AE-B6A92C54D553}" type="sibTrans" cxnId="{2E4C110C-A03C-42F1-A57A-033F08B44587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08A975-7418-447B-9FD3-0C4B0316F807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</dgm:t>
    </dgm:pt>
    <dgm:pt modelId="{7B5467D5-BEB1-4977-B1CD-B7BCB69737D9}" type="parTrans" cxnId="{6C0450F6-8AD9-47B9-BCF6-E95E2EB01900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127AE3-766D-47C5-9502-3A0773A4A7CE}" type="sibTrans" cxnId="{6C0450F6-8AD9-47B9-BCF6-E95E2EB01900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EC1A7-3EF0-4274-A742-497E93B7240C}">
      <dgm:prSet phldrT="[텍스트]" custT="1"/>
      <dgm:spPr/>
      <dgm:t>
        <a:bodyPr/>
        <a:lstStyle/>
        <a:p>
          <a:pPr latinLnBrk="1"/>
          <a:r>
            <a: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리포트</a:t>
          </a:r>
        </a:p>
      </dgm:t>
    </dgm:pt>
    <dgm:pt modelId="{CFFAA659-73AC-4278-8015-9EBF95FFCD7D}" type="parTrans" cxnId="{A8D0CDEE-92F0-46BE-A3FF-D55DB1804E6C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B5D0F6-4977-412B-96E3-0CBE8615A7CD}" type="sibTrans" cxnId="{A8D0CDEE-92F0-46BE-A3FF-D55DB1804E6C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B90A7C-5040-4C64-AFD7-53CBE188D20B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</a:t>
          </a:r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</dgm:t>
    </dgm:pt>
    <dgm:pt modelId="{64B4D4A4-4CA4-4A67-9D76-ED42448D5597}" type="parTrans" cxnId="{24048DC3-1F27-4536-90EE-4F8C486E0671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73DD7B-F095-4CFF-85C1-96EC5A079BB9}" type="sibTrans" cxnId="{24048DC3-1F27-4536-90EE-4F8C486E0671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416D3F-9645-4B37-9110-72767248620F}">
      <dgm:prSet phldrT="[텍스트]" custT="1"/>
      <dgm:spPr/>
      <dgm:t>
        <a:bodyPr/>
        <a:lstStyle/>
        <a:p>
          <a:pPr latinLnBrk="1"/>
          <a:r>
            <a: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기말고사</a:t>
          </a:r>
        </a:p>
      </dgm:t>
    </dgm:pt>
    <dgm:pt modelId="{23D2C73A-C0EC-46C5-9821-F3A128C64AAB}" type="parTrans" cxnId="{A77C1E67-A272-459D-BFB4-BD3904C0D9A6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6CB61A-E32F-4498-9AC3-6A84BFCDFB3F}" type="sibTrans" cxnId="{A77C1E67-A272-459D-BFB4-BD3904C0D9A6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B2A42D-04AC-4095-91FE-83939C4BF3EE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</dgm:t>
    </dgm:pt>
    <dgm:pt modelId="{1C5220EC-1416-4C20-809B-5D3F5E2F9F80}" type="parTrans" cxnId="{2AD3C160-F3A1-4CE1-B737-82676F23639F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E19D99-4D81-416A-9767-EAE4A2C7A298}" type="sibTrans" cxnId="{2AD3C160-F3A1-4CE1-B737-82676F23639F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4C845E-EA6D-4FC9-8271-4CAE98C28AF6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결석 </a:t>
          </a:r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 </a:t>
          </a:r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지각</a:t>
          </a:r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-.5</a:t>
          </a:r>
          <a:endParaRPr lang="ko-KR" alt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F0F5E4-7C85-4EAB-AEF7-439B62FA0167}" type="parTrans" cxnId="{12807DED-886F-4866-BC28-28F5D77A0820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AFD38-B9A0-4E58-9CD5-312F5730BC70}" type="sibTrans" cxnId="{12807DED-886F-4866-BC28-28F5D77A0820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928C5-D336-4156-88CB-55043C522E86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퀴즈</a:t>
          </a:r>
        </a:p>
      </dgm:t>
    </dgm:pt>
    <dgm:pt modelId="{88A5D0AC-B74C-499C-B6EF-D378A4D06F08}" type="parTrans" cxnId="{58483FAE-ABB5-427F-8C99-5D607F58A5B3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8869B6-FDEB-4EEE-B311-7CB0E1FDDC5E}" type="sibTrans" cxnId="{58483FAE-ABB5-427F-8C99-5D607F58A5B3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A454D9-1924-4CED-9306-9ABB0756BD4C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조사계획서 등</a:t>
          </a:r>
        </a:p>
      </dgm:t>
    </dgm:pt>
    <dgm:pt modelId="{CEBEF32E-57D6-4CA4-8F19-81BDC4A35740}" type="parTrans" cxnId="{55F9667C-971C-4E71-80A7-D9242D3969EB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37A748-E38D-4540-983A-AA5DD28ED1FD}" type="sibTrans" cxnId="{55F9667C-971C-4E71-80A7-D9242D3969EB}">
      <dgm:prSet/>
      <dgm:spPr/>
      <dgm:t>
        <a:bodyPr/>
        <a:lstStyle/>
        <a:p>
          <a:pPr latinLnBrk="1"/>
          <a:endParaRPr lang="ko-KR" altLang="en-U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FD6667-F11A-4859-92F4-AA1C945CB528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설문지작성</a:t>
          </a:r>
        </a:p>
      </dgm:t>
    </dgm:pt>
    <dgm:pt modelId="{0757805A-61A8-4C4F-983C-537C8C76F45F}" type="parTrans" cxnId="{F2B895F8-6620-4169-B466-41D7F1F6EECC}">
      <dgm:prSet/>
      <dgm:spPr/>
      <dgm:t>
        <a:bodyPr/>
        <a:lstStyle/>
        <a:p>
          <a:pPr latinLnBrk="1"/>
          <a:endParaRPr lang="ko-KR" altLang="en-US"/>
        </a:p>
      </dgm:t>
    </dgm:pt>
    <dgm:pt modelId="{E58CF989-4DF2-4CAC-8A04-341CB7665455}" type="sibTrans" cxnId="{F2B895F8-6620-4169-B466-41D7F1F6EECC}">
      <dgm:prSet/>
      <dgm:spPr/>
      <dgm:t>
        <a:bodyPr/>
        <a:lstStyle/>
        <a:p>
          <a:pPr latinLnBrk="1"/>
          <a:endParaRPr lang="ko-KR" altLang="en-US"/>
        </a:p>
      </dgm:t>
    </dgm:pt>
    <dgm:pt modelId="{B1563292-BD46-4BE1-9B8D-0B78380406E1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조사보고서</a:t>
          </a:r>
        </a:p>
      </dgm:t>
    </dgm:pt>
    <dgm:pt modelId="{900A26EF-B2D6-4DCB-9DB0-FB69283E7D57}" type="parTrans" cxnId="{E1D6DE25-1B1F-4DC6-9051-007E0A142D4E}">
      <dgm:prSet/>
      <dgm:spPr/>
      <dgm:t>
        <a:bodyPr/>
        <a:lstStyle/>
        <a:p>
          <a:pPr latinLnBrk="1"/>
          <a:endParaRPr lang="ko-KR" altLang="en-US"/>
        </a:p>
      </dgm:t>
    </dgm:pt>
    <dgm:pt modelId="{BC8424E5-2D3B-4E05-9F13-0BB5D47E9715}" type="sibTrans" cxnId="{E1D6DE25-1B1F-4DC6-9051-007E0A142D4E}">
      <dgm:prSet/>
      <dgm:spPr/>
      <dgm:t>
        <a:bodyPr/>
        <a:lstStyle/>
        <a:p>
          <a:pPr latinLnBrk="1"/>
          <a:endParaRPr lang="ko-KR" altLang="en-US"/>
        </a:p>
      </dgm:t>
    </dgm:pt>
    <dgm:pt modelId="{B225DE57-CC44-42A3-BFEF-D3D46A11C9C4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조사기관 조사</a:t>
          </a:r>
        </a:p>
      </dgm:t>
    </dgm:pt>
    <dgm:pt modelId="{2A087D83-5CF7-4AD1-AC13-15CD49450B27}" type="parTrans" cxnId="{21182190-0171-4443-86EB-6143101ABCE6}">
      <dgm:prSet/>
      <dgm:spPr/>
      <dgm:t>
        <a:bodyPr/>
        <a:lstStyle/>
        <a:p>
          <a:pPr latinLnBrk="1"/>
          <a:endParaRPr lang="ko-KR" altLang="en-US"/>
        </a:p>
      </dgm:t>
    </dgm:pt>
    <dgm:pt modelId="{9D313523-8008-4967-A8D1-26B4E67DA7C0}" type="sibTrans" cxnId="{21182190-0171-4443-86EB-6143101ABCE6}">
      <dgm:prSet/>
      <dgm:spPr/>
      <dgm:t>
        <a:bodyPr/>
        <a:lstStyle/>
        <a:p>
          <a:pPr latinLnBrk="1"/>
          <a:endParaRPr lang="ko-KR" altLang="en-US"/>
        </a:p>
      </dgm:t>
    </dgm:pt>
    <dgm:pt modelId="{67695042-0892-4E4A-B923-5DBB7224454E}">
      <dgm:prSet phldrT="[텍스트]" custT="1"/>
      <dgm:spPr>
        <a:solidFill>
          <a:srgbClr val="00B050">
            <a:alpha val="30196"/>
          </a:srgbClr>
        </a:solidFill>
      </dgm:spPr>
      <dgm:t>
        <a:bodyPr/>
        <a:lstStyle/>
        <a:p>
          <a:pPr latinLnBrk="1"/>
          <a:r>
            <a: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회 이상 결석</a:t>
          </a:r>
        </a:p>
      </dgm:t>
    </dgm:pt>
    <dgm:pt modelId="{354DDCCE-C4F2-4B09-B39F-7368493F9DB6}" type="parTrans" cxnId="{C3E73A62-C5AB-43FC-A54F-AEF6A46720FB}">
      <dgm:prSet/>
      <dgm:spPr/>
      <dgm:t>
        <a:bodyPr/>
        <a:lstStyle/>
        <a:p>
          <a:pPr latinLnBrk="1"/>
          <a:endParaRPr lang="ko-KR" altLang="en-US"/>
        </a:p>
      </dgm:t>
    </dgm:pt>
    <dgm:pt modelId="{3C7858A6-B0BE-424F-B7C6-63086AB31AFB}" type="sibTrans" cxnId="{C3E73A62-C5AB-43FC-A54F-AEF6A46720FB}">
      <dgm:prSet/>
      <dgm:spPr/>
      <dgm:t>
        <a:bodyPr/>
        <a:lstStyle/>
        <a:p>
          <a:pPr latinLnBrk="1"/>
          <a:endParaRPr lang="ko-KR" altLang="en-US"/>
        </a:p>
      </dgm:t>
    </dgm:pt>
    <dgm:pt modelId="{A9F977FC-D032-4C10-B6C6-82650F136333}" type="pres">
      <dgm:prSet presAssocID="{84BF051A-1591-49C7-8948-83DC2F8F41C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C15F970-B1ED-44C9-8633-C526B00250D0}" type="pres">
      <dgm:prSet presAssocID="{84BF051A-1591-49C7-8948-83DC2F8F41C6}" presName="children" presStyleCnt="0"/>
      <dgm:spPr/>
    </dgm:pt>
    <dgm:pt modelId="{80D18DE8-D245-4939-BAC9-77E55DB881A1}" type="pres">
      <dgm:prSet presAssocID="{84BF051A-1591-49C7-8948-83DC2F8F41C6}" presName="child1group" presStyleCnt="0"/>
      <dgm:spPr/>
    </dgm:pt>
    <dgm:pt modelId="{09C763B5-DA33-4287-B547-4F1C7C025997}" type="pres">
      <dgm:prSet presAssocID="{84BF051A-1591-49C7-8948-83DC2F8F41C6}" presName="child1" presStyleLbl="bgAcc1" presStyleIdx="0" presStyleCnt="4"/>
      <dgm:spPr/>
    </dgm:pt>
    <dgm:pt modelId="{7C7ED85F-08CA-45E4-8EBE-E4099C6EC427}" type="pres">
      <dgm:prSet presAssocID="{84BF051A-1591-49C7-8948-83DC2F8F41C6}" presName="child1Text" presStyleLbl="bgAcc1" presStyleIdx="0" presStyleCnt="4">
        <dgm:presLayoutVars>
          <dgm:bulletEnabled val="1"/>
        </dgm:presLayoutVars>
      </dgm:prSet>
      <dgm:spPr/>
    </dgm:pt>
    <dgm:pt modelId="{6029EF02-837B-4CA4-A8D8-19B0E56F50B6}" type="pres">
      <dgm:prSet presAssocID="{84BF051A-1591-49C7-8948-83DC2F8F41C6}" presName="child2group" presStyleCnt="0"/>
      <dgm:spPr/>
    </dgm:pt>
    <dgm:pt modelId="{75A6A318-87C1-46DB-9A3E-65CE1EF9D9B9}" type="pres">
      <dgm:prSet presAssocID="{84BF051A-1591-49C7-8948-83DC2F8F41C6}" presName="child2" presStyleLbl="bgAcc1" presStyleIdx="1" presStyleCnt="4"/>
      <dgm:spPr/>
    </dgm:pt>
    <dgm:pt modelId="{9DCDAA3B-A87B-4B62-86D7-D139FEEA5AD4}" type="pres">
      <dgm:prSet presAssocID="{84BF051A-1591-49C7-8948-83DC2F8F41C6}" presName="child2Text" presStyleLbl="bgAcc1" presStyleIdx="1" presStyleCnt="4">
        <dgm:presLayoutVars>
          <dgm:bulletEnabled val="1"/>
        </dgm:presLayoutVars>
      </dgm:prSet>
      <dgm:spPr/>
    </dgm:pt>
    <dgm:pt modelId="{BE353D08-8713-433C-ACBF-12483388A244}" type="pres">
      <dgm:prSet presAssocID="{84BF051A-1591-49C7-8948-83DC2F8F41C6}" presName="child3group" presStyleCnt="0"/>
      <dgm:spPr/>
    </dgm:pt>
    <dgm:pt modelId="{0378025F-1324-4E99-BE54-274115C9FB30}" type="pres">
      <dgm:prSet presAssocID="{84BF051A-1591-49C7-8948-83DC2F8F41C6}" presName="child3" presStyleLbl="bgAcc1" presStyleIdx="2" presStyleCnt="4"/>
      <dgm:spPr/>
    </dgm:pt>
    <dgm:pt modelId="{B6ACF841-E59F-40A5-89D0-82E2CB78ECE2}" type="pres">
      <dgm:prSet presAssocID="{84BF051A-1591-49C7-8948-83DC2F8F41C6}" presName="child3Text" presStyleLbl="bgAcc1" presStyleIdx="2" presStyleCnt="4">
        <dgm:presLayoutVars>
          <dgm:bulletEnabled val="1"/>
        </dgm:presLayoutVars>
      </dgm:prSet>
      <dgm:spPr/>
    </dgm:pt>
    <dgm:pt modelId="{C78CE7C0-4ED4-4D3A-B1A8-35DB0A5C5132}" type="pres">
      <dgm:prSet presAssocID="{84BF051A-1591-49C7-8948-83DC2F8F41C6}" presName="child4group" presStyleCnt="0"/>
      <dgm:spPr/>
    </dgm:pt>
    <dgm:pt modelId="{ADC68E57-247C-4D47-B427-853437AC781E}" type="pres">
      <dgm:prSet presAssocID="{84BF051A-1591-49C7-8948-83DC2F8F41C6}" presName="child4" presStyleLbl="bgAcc1" presStyleIdx="3" presStyleCnt="4"/>
      <dgm:spPr/>
    </dgm:pt>
    <dgm:pt modelId="{C9FA8795-D1B3-474F-AB75-7675FECE08FF}" type="pres">
      <dgm:prSet presAssocID="{84BF051A-1591-49C7-8948-83DC2F8F41C6}" presName="child4Text" presStyleLbl="bgAcc1" presStyleIdx="3" presStyleCnt="4">
        <dgm:presLayoutVars>
          <dgm:bulletEnabled val="1"/>
        </dgm:presLayoutVars>
      </dgm:prSet>
      <dgm:spPr/>
    </dgm:pt>
    <dgm:pt modelId="{AD218B7D-4B37-49FC-A7E5-FA7B7C9E37CE}" type="pres">
      <dgm:prSet presAssocID="{84BF051A-1591-49C7-8948-83DC2F8F41C6}" presName="childPlaceholder" presStyleCnt="0"/>
      <dgm:spPr/>
    </dgm:pt>
    <dgm:pt modelId="{13D0F283-CE46-473D-9D78-1A36F48AD379}" type="pres">
      <dgm:prSet presAssocID="{84BF051A-1591-49C7-8948-83DC2F8F41C6}" presName="circle" presStyleCnt="0"/>
      <dgm:spPr/>
    </dgm:pt>
    <dgm:pt modelId="{566D601E-FD4C-4E4E-A037-271A4D994242}" type="pres">
      <dgm:prSet presAssocID="{84BF051A-1591-49C7-8948-83DC2F8F41C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200D6B2-5134-4B26-B7FE-F498AB7D3D73}" type="pres">
      <dgm:prSet presAssocID="{84BF051A-1591-49C7-8948-83DC2F8F41C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8FEDDAC-3772-42EE-B98A-029062CD688E}" type="pres">
      <dgm:prSet presAssocID="{84BF051A-1591-49C7-8948-83DC2F8F41C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6D5C95E-CDF1-405E-8FB0-2CD084BAEF7F}" type="pres">
      <dgm:prSet presAssocID="{84BF051A-1591-49C7-8948-83DC2F8F41C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C23E8D4-03FF-436F-AAD4-E124B064C40B}" type="pres">
      <dgm:prSet presAssocID="{84BF051A-1591-49C7-8948-83DC2F8F41C6}" presName="quadrantPlaceholder" presStyleCnt="0"/>
      <dgm:spPr/>
    </dgm:pt>
    <dgm:pt modelId="{27882499-1C0D-481B-BB1E-47EECB0F4DAB}" type="pres">
      <dgm:prSet presAssocID="{84BF051A-1591-49C7-8948-83DC2F8F41C6}" presName="center1" presStyleLbl="fgShp" presStyleIdx="0" presStyleCnt="2"/>
      <dgm:spPr/>
    </dgm:pt>
    <dgm:pt modelId="{A481ADEF-2F1D-4F4F-BDE3-792D68EB92D7}" type="pres">
      <dgm:prSet presAssocID="{84BF051A-1591-49C7-8948-83DC2F8F41C6}" presName="center2" presStyleLbl="fgShp" presStyleIdx="1" presStyleCnt="2"/>
      <dgm:spPr/>
    </dgm:pt>
  </dgm:ptLst>
  <dgm:cxnLst>
    <dgm:cxn modelId="{E16C2901-8DB4-4E70-AB56-33A686435389}" type="presOf" srcId="{62416D3F-9645-4B37-9110-72767248620F}" destId="{C6D5C95E-CDF1-405E-8FB0-2CD084BAEF7F}" srcOrd="0" destOrd="0" presId="urn:microsoft.com/office/officeart/2005/8/layout/cycle4"/>
    <dgm:cxn modelId="{F7489E0B-A691-4096-9C4C-461BDE218424}" type="presOf" srcId="{67695042-0892-4E4A-B923-5DBB7224454E}" destId="{09C763B5-DA33-4287-B547-4F1C7C025997}" srcOrd="0" destOrd="2" presId="urn:microsoft.com/office/officeart/2005/8/layout/cycle4"/>
    <dgm:cxn modelId="{2E4C110C-A03C-42F1-A57A-033F08B44587}" srcId="{84BF051A-1591-49C7-8948-83DC2F8F41C6}" destId="{4D06A994-D22D-4DD2-B069-41742DA6101F}" srcOrd="1" destOrd="0" parTransId="{95C566B2-A817-4A9C-8613-9A95646D848C}" sibTransId="{05142450-0468-4C52-80AE-B6A92C54D553}"/>
    <dgm:cxn modelId="{302F810C-74E6-45E3-92C8-E622620B459E}" type="presOf" srcId="{2A5928C5-D336-4156-88CB-55043C522E86}" destId="{9DCDAA3B-A87B-4B62-86D7-D139FEEA5AD4}" srcOrd="1" destOrd="2" presId="urn:microsoft.com/office/officeart/2005/8/layout/cycle4"/>
    <dgm:cxn modelId="{A8655611-A2EC-41B8-BD35-1CD2B5A49630}" type="presOf" srcId="{B8FD6667-F11A-4859-92F4-AA1C945CB528}" destId="{75A6A318-87C1-46DB-9A3E-65CE1EF9D9B9}" srcOrd="0" destOrd="1" presId="urn:microsoft.com/office/officeart/2005/8/layout/cycle4"/>
    <dgm:cxn modelId="{97509D14-A0BB-4D5F-ABCF-9678E4F5C200}" type="presOf" srcId="{5D6724D7-A4A6-4CB5-8C2C-CDC7C96979AD}" destId="{7C7ED85F-08CA-45E4-8EBE-E4099C6EC427}" srcOrd="1" destOrd="0" presId="urn:microsoft.com/office/officeart/2005/8/layout/cycle4"/>
    <dgm:cxn modelId="{2F247A23-3C6A-4C35-8463-C8C0D49F4BD7}" type="presOf" srcId="{154C845E-EA6D-4FC9-8271-4CAE98C28AF6}" destId="{09C763B5-DA33-4287-B547-4F1C7C025997}" srcOrd="0" destOrd="1" presId="urn:microsoft.com/office/officeart/2005/8/layout/cycle4"/>
    <dgm:cxn modelId="{E1D6DE25-1B1F-4DC6-9051-007E0A142D4E}" srcId="{62416D3F-9645-4B37-9110-72767248620F}" destId="{B1563292-BD46-4BE1-9B8D-0B78380406E1}" srcOrd="1" destOrd="0" parTransId="{900A26EF-B2D6-4DCB-9DB0-FB69283E7D57}" sibTransId="{BC8424E5-2D3B-4E05-9F13-0BB5D47E9715}"/>
    <dgm:cxn modelId="{D4A72133-8B5D-4F88-9E97-4A56161709B6}" type="presOf" srcId="{B225DE57-CC44-42A3-BFEF-D3D46A11C9C4}" destId="{B6ACF841-E59F-40A5-89D0-82E2CB78ECE2}" srcOrd="1" destOrd="1" presId="urn:microsoft.com/office/officeart/2005/8/layout/cycle4"/>
    <dgm:cxn modelId="{A37A6C34-C593-42E3-A61D-8366D104D06D}" type="presOf" srcId="{B225DE57-CC44-42A3-BFEF-D3D46A11C9C4}" destId="{0378025F-1324-4E99-BE54-274115C9FB30}" srcOrd="0" destOrd="1" presId="urn:microsoft.com/office/officeart/2005/8/layout/cycle4"/>
    <dgm:cxn modelId="{3C171536-4405-406A-836C-E7132BDADF7F}" srcId="{84BF051A-1591-49C7-8948-83DC2F8F41C6}" destId="{4A060FC3-6A7A-46A0-9950-EBA449A5FB52}" srcOrd="0" destOrd="0" parTransId="{0D81B8F5-9CFB-495E-A779-CF9BBFAAEF2B}" sibTransId="{F1972049-D000-4347-86E5-A94BA675AF5C}"/>
    <dgm:cxn modelId="{D3E9FA3A-112E-471B-A3F7-135783EEA0D9}" type="presOf" srcId="{154C845E-EA6D-4FC9-8271-4CAE98C28AF6}" destId="{7C7ED85F-08CA-45E4-8EBE-E4099C6EC427}" srcOrd="1" destOrd="1" presId="urn:microsoft.com/office/officeart/2005/8/layout/cycle4"/>
    <dgm:cxn modelId="{2848BE40-0F44-4FD6-ABC2-65CD398A9D70}" type="presOf" srcId="{2A5928C5-D336-4156-88CB-55043C522E86}" destId="{75A6A318-87C1-46DB-9A3E-65CE1EF9D9B9}" srcOrd="0" destOrd="2" presId="urn:microsoft.com/office/officeart/2005/8/layout/cycle4"/>
    <dgm:cxn modelId="{D7CE785F-2405-4E82-AC54-958181C77C9C}" srcId="{4A060FC3-6A7A-46A0-9950-EBA449A5FB52}" destId="{5D6724D7-A4A6-4CB5-8C2C-CDC7C96979AD}" srcOrd="0" destOrd="0" parTransId="{602400BD-721C-4BBD-B6F3-746DD81D1C7D}" sibTransId="{127B851C-FEB6-4DDA-AF7C-0A659D824F84}"/>
    <dgm:cxn modelId="{2AD3C160-F3A1-4CE1-B737-82676F23639F}" srcId="{62416D3F-9645-4B37-9110-72767248620F}" destId="{9AB2A42D-04AC-4095-91FE-83939C4BF3EE}" srcOrd="0" destOrd="0" parTransId="{1C5220EC-1416-4C20-809B-5D3F5E2F9F80}" sibTransId="{2BE19D99-4D81-416A-9767-EAE4A2C7A298}"/>
    <dgm:cxn modelId="{4BCE3962-825F-45B3-ABCB-7A5A333F383D}" type="presOf" srcId="{9AB2A42D-04AC-4095-91FE-83939C4BF3EE}" destId="{ADC68E57-247C-4D47-B427-853437AC781E}" srcOrd="0" destOrd="0" presId="urn:microsoft.com/office/officeart/2005/8/layout/cycle4"/>
    <dgm:cxn modelId="{C3E73A62-C5AB-43FC-A54F-AEF6A46720FB}" srcId="{4A060FC3-6A7A-46A0-9950-EBA449A5FB52}" destId="{67695042-0892-4E4A-B923-5DBB7224454E}" srcOrd="2" destOrd="0" parTransId="{354DDCCE-C4F2-4B09-B39F-7368493F9DB6}" sibTransId="{3C7858A6-B0BE-424F-B7C6-63086AB31AFB}"/>
    <dgm:cxn modelId="{75F54845-3F30-4DB5-9E75-AD032E729F43}" type="presOf" srcId="{B8FD6667-F11A-4859-92F4-AA1C945CB528}" destId="{9DCDAA3B-A87B-4B62-86D7-D139FEEA5AD4}" srcOrd="1" destOrd="1" presId="urn:microsoft.com/office/officeart/2005/8/layout/cycle4"/>
    <dgm:cxn modelId="{A77C1E67-A272-459D-BFB4-BD3904C0D9A6}" srcId="{84BF051A-1591-49C7-8948-83DC2F8F41C6}" destId="{62416D3F-9645-4B37-9110-72767248620F}" srcOrd="3" destOrd="0" parTransId="{23D2C73A-C0EC-46C5-9821-F3A128C64AAB}" sibTransId="{BB6CB61A-E32F-4498-9AC3-6A84BFCDFB3F}"/>
    <dgm:cxn modelId="{EBEEA36E-0745-437A-9B8D-D09788CD1635}" type="presOf" srcId="{B1563292-BD46-4BE1-9B8D-0B78380406E1}" destId="{C9FA8795-D1B3-474F-AB75-7675FECE08FF}" srcOrd="1" destOrd="1" presId="urn:microsoft.com/office/officeart/2005/8/layout/cycle4"/>
    <dgm:cxn modelId="{52DDFF50-D6C1-4F00-8567-AD98225FE667}" type="presOf" srcId="{9AB2A42D-04AC-4095-91FE-83939C4BF3EE}" destId="{C9FA8795-D1B3-474F-AB75-7675FECE08FF}" srcOrd="1" destOrd="0" presId="urn:microsoft.com/office/officeart/2005/8/layout/cycle4"/>
    <dgm:cxn modelId="{2F526A72-BCC4-49AC-9C79-20A8B191B5E6}" type="presOf" srcId="{84BF051A-1591-49C7-8948-83DC2F8F41C6}" destId="{A9F977FC-D032-4C10-B6C6-82650F136333}" srcOrd="0" destOrd="0" presId="urn:microsoft.com/office/officeart/2005/8/layout/cycle4"/>
    <dgm:cxn modelId="{0CE84278-9271-4131-874B-EECF5A140A00}" type="presOf" srcId="{B1563292-BD46-4BE1-9B8D-0B78380406E1}" destId="{ADC68E57-247C-4D47-B427-853437AC781E}" srcOrd="0" destOrd="1" presId="urn:microsoft.com/office/officeart/2005/8/layout/cycle4"/>
    <dgm:cxn modelId="{88CCAB78-37AF-47FB-AFE9-16523DF0A0F3}" type="presOf" srcId="{5D6724D7-A4A6-4CB5-8C2C-CDC7C96979AD}" destId="{09C763B5-DA33-4287-B547-4F1C7C025997}" srcOrd="0" destOrd="0" presId="urn:microsoft.com/office/officeart/2005/8/layout/cycle4"/>
    <dgm:cxn modelId="{55F9667C-971C-4E71-80A7-D9242D3969EB}" srcId="{13FEC1A7-3EF0-4274-A742-497E93B7240C}" destId="{9EA454D9-1924-4CED-9306-9ABB0756BD4C}" srcOrd="2" destOrd="0" parTransId="{CEBEF32E-57D6-4CA4-8F19-81BDC4A35740}" sibTransId="{4437A748-E38D-4540-983A-AA5DD28ED1FD}"/>
    <dgm:cxn modelId="{4DD0298A-1342-4ABF-8E3E-98569494E2E3}" type="presOf" srcId="{9208A975-7418-447B-9FD3-0C4B0316F807}" destId="{9DCDAA3B-A87B-4B62-86D7-D139FEEA5AD4}" srcOrd="1" destOrd="0" presId="urn:microsoft.com/office/officeart/2005/8/layout/cycle4"/>
    <dgm:cxn modelId="{21182190-0171-4443-86EB-6143101ABCE6}" srcId="{13FEC1A7-3EF0-4274-A742-497E93B7240C}" destId="{B225DE57-CC44-42A3-BFEF-D3D46A11C9C4}" srcOrd="1" destOrd="0" parTransId="{2A087D83-5CF7-4AD1-AC13-15CD49450B27}" sibTransId="{9D313523-8008-4967-A8D1-26B4E67DA7C0}"/>
    <dgm:cxn modelId="{901C4F97-68DF-4703-B002-958E88869C5E}" type="presOf" srcId="{13FEC1A7-3EF0-4274-A742-497E93B7240C}" destId="{E8FEDDAC-3772-42EE-B98A-029062CD688E}" srcOrd="0" destOrd="0" presId="urn:microsoft.com/office/officeart/2005/8/layout/cycle4"/>
    <dgm:cxn modelId="{58483FAE-ABB5-427F-8C99-5D607F58A5B3}" srcId="{4D06A994-D22D-4DD2-B069-41742DA6101F}" destId="{2A5928C5-D336-4156-88CB-55043C522E86}" srcOrd="2" destOrd="0" parTransId="{88A5D0AC-B74C-499C-B6EF-D378A4D06F08}" sibTransId="{638869B6-FDEB-4EEE-B311-7CB0E1FDDC5E}"/>
    <dgm:cxn modelId="{B9EE9AB1-DD5D-4EBB-8AD6-D9D8B72F3585}" type="presOf" srcId="{4D06A994-D22D-4DD2-B069-41742DA6101F}" destId="{9200D6B2-5134-4B26-B7FE-F498AB7D3D73}" srcOrd="0" destOrd="0" presId="urn:microsoft.com/office/officeart/2005/8/layout/cycle4"/>
    <dgm:cxn modelId="{7B251EB8-C15D-4F8A-9931-38CA8BB97989}" type="presOf" srcId="{9EA454D9-1924-4CED-9306-9ABB0756BD4C}" destId="{B6ACF841-E59F-40A5-89D0-82E2CB78ECE2}" srcOrd="1" destOrd="2" presId="urn:microsoft.com/office/officeart/2005/8/layout/cycle4"/>
    <dgm:cxn modelId="{A29E75C3-4F5E-4C53-A15E-A4A3CBEB4150}" type="presOf" srcId="{25B90A7C-5040-4C64-AFD7-53CBE188D20B}" destId="{0378025F-1324-4E99-BE54-274115C9FB30}" srcOrd="0" destOrd="0" presId="urn:microsoft.com/office/officeart/2005/8/layout/cycle4"/>
    <dgm:cxn modelId="{24048DC3-1F27-4536-90EE-4F8C486E0671}" srcId="{13FEC1A7-3EF0-4274-A742-497E93B7240C}" destId="{25B90A7C-5040-4C64-AFD7-53CBE188D20B}" srcOrd="0" destOrd="0" parTransId="{64B4D4A4-4CA4-4A67-9D76-ED42448D5597}" sibTransId="{CF73DD7B-F095-4CFF-85C1-96EC5A079BB9}"/>
    <dgm:cxn modelId="{0544A1CD-99D7-4E2E-8B32-5D3F11960EED}" type="presOf" srcId="{4A060FC3-6A7A-46A0-9950-EBA449A5FB52}" destId="{566D601E-FD4C-4E4E-A037-271A4D994242}" srcOrd="0" destOrd="0" presId="urn:microsoft.com/office/officeart/2005/8/layout/cycle4"/>
    <dgm:cxn modelId="{12807DED-886F-4866-BC28-28F5D77A0820}" srcId="{4A060FC3-6A7A-46A0-9950-EBA449A5FB52}" destId="{154C845E-EA6D-4FC9-8271-4CAE98C28AF6}" srcOrd="1" destOrd="0" parTransId="{38F0F5E4-7C85-4EAB-AEF7-439B62FA0167}" sibTransId="{426AFD38-B9A0-4E58-9CD5-312F5730BC70}"/>
    <dgm:cxn modelId="{AEF7C5EE-14D3-47B6-9AB1-086DAFA156A1}" type="presOf" srcId="{25B90A7C-5040-4C64-AFD7-53CBE188D20B}" destId="{B6ACF841-E59F-40A5-89D0-82E2CB78ECE2}" srcOrd="1" destOrd="0" presId="urn:microsoft.com/office/officeart/2005/8/layout/cycle4"/>
    <dgm:cxn modelId="{A8D0CDEE-92F0-46BE-A3FF-D55DB1804E6C}" srcId="{84BF051A-1591-49C7-8948-83DC2F8F41C6}" destId="{13FEC1A7-3EF0-4274-A742-497E93B7240C}" srcOrd="2" destOrd="0" parTransId="{CFFAA659-73AC-4278-8015-9EBF95FFCD7D}" sibTransId="{E3B5D0F6-4977-412B-96E3-0CBE8615A7CD}"/>
    <dgm:cxn modelId="{33887EF3-6046-42C8-8733-E18C916D2B81}" type="presOf" srcId="{9EA454D9-1924-4CED-9306-9ABB0756BD4C}" destId="{0378025F-1324-4E99-BE54-274115C9FB30}" srcOrd="0" destOrd="2" presId="urn:microsoft.com/office/officeart/2005/8/layout/cycle4"/>
    <dgm:cxn modelId="{1F2B90F4-BD8D-4600-90FF-E67E8CA176FD}" type="presOf" srcId="{9208A975-7418-447B-9FD3-0C4B0316F807}" destId="{75A6A318-87C1-46DB-9A3E-65CE1EF9D9B9}" srcOrd="0" destOrd="0" presId="urn:microsoft.com/office/officeart/2005/8/layout/cycle4"/>
    <dgm:cxn modelId="{6C0450F6-8AD9-47B9-BCF6-E95E2EB01900}" srcId="{4D06A994-D22D-4DD2-B069-41742DA6101F}" destId="{9208A975-7418-447B-9FD3-0C4B0316F807}" srcOrd="0" destOrd="0" parTransId="{7B5467D5-BEB1-4977-B1CD-B7BCB69737D9}" sibTransId="{F1127AE3-766D-47C5-9502-3A0773A4A7CE}"/>
    <dgm:cxn modelId="{F2B895F8-6620-4169-B466-41D7F1F6EECC}" srcId="{4D06A994-D22D-4DD2-B069-41742DA6101F}" destId="{B8FD6667-F11A-4859-92F4-AA1C945CB528}" srcOrd="1" destOrd="0" parTransId="{0757805A-61A8-4C4F-983C-537C8C76F45F}" sibTransId="{E58CF989-4DF2-4CAC-8A04-341CB7665455}"/>
    <dgm:cxn modelId="{B78709FA-58E3-45FE-A95A-EAAC1A8B87A8}" type="presOf" srcId="{67695042-0892-4E4A-B923-5DBB7224454E}" destId="{7C7ED85F-08CA-45E4-8EBE-E4099C6EC427}" srcOrd="1" destOrd="2" presId="urn:microsoft.com/office/officeart/2005/8/layout/cycle4"/>
    <dgm:cxn modelId="{AAE65BC9-3844-48E5-8240-70F81F981238}" type="presParOf" srcId="{A9F977FC-D032-4C10-B6C6-82650F136333}" destId="{AC15F970-B1ED-44C9-8633-C526B00250D0}" srcOrd="0" destOrd="0" presId="urn:microsoft.com/office/officeart/2005/8/layout/cycle4"/>
    <dgm:cxn modelId="{ECB9177D-B966-434E-9262-147A168095DE}" type="presParOf" srcId="{AC15F970-B1ED-44C9-8633-C526B00250D0}" destId="{80D18DE8-D245-4939-BAC9-77E55DB881A1}" srcOrd="0" destOrd="0" presId="urn:microsoft.com/office/officeart/2005/8/layout/cycle4"/>
    <dgm:cxn modelId="{F3C41D29-4754-474E-BBBC-F1306FCD0ABA}" type="presParOf" srcId="{80D18DE8-D245-4939-BAC9-77E55DB881A1}" destId="{09C763B5-DA33-4287-B547-4F1C7C025997}" srcOrd="0" destOrd="0" presId="urn:microsoft.com/office/officeart/2005/8/layout/cycle4"/>
    <dgm:cxn modelId="{CEF6372A-8E4E-4934-8846-78E43CB04767}" type="presParOf" srcId="{80D18DE8-D245-4939-BAC9-77E55DB881A1}" destId="{7C7ED85F-08CA-45E4-8EBE-E4099C6EC427}" srcOrd="1" destOrd="0" presId="urn:microsoft.com/office/officeart/2005/8/layout/cycle4"/>
    <dgm:cxn modelId="{A41D61F6-6694-444F-B39C-343358CCECB8}" type="presParOf" srcId="{AC15F970-B1ED-44C9-8633-C526B00250D0}" destId="{6029EF02-837B-4CA4-A8D8-19B0E56F50B6}" srcOrd="1" destOrd="0" presId="urn:microsoft.com/office/officeart/2005/8/layout/cycle4"/>
    <dgm:cxn modelId="{D5A70070-5096-4194-A4B5-92A5995D9ECC}" type="presParOf" srcId="{6029EF02-837B-4CA4-A8D8-19B0E56F50B6}" destId="{75A6A318-87C1-46DB-9A3E-65CE1EF9D9B9}" srcOrd="0" destOrd="0" presId="urn:microsoft.com/office/officeart/2005/8/layout/cycle4"/>
    <dgm:cxn modelId="{21AB5CA9-E249-4772-9ABB-0C283420B440}" type="presParOf" srcId="{6029EF02-837B-4CA4-A8D8-19B0E56F50B6}" destId="{9DCDAA3B-A87B-4B62-86D7-D139FEEA5AD4}" srcOrd="1" destOrd="0" presId="urn:microsoft.com/office/officeart/2005/8/layout/cycle4"/>
    <dgm:cxn modelId="{767EE105-2A12-46AB-8974-08DD216BC4CA}" type="presParOf" srcId="{AC15F970-B1ED-44C9-8633-C526B00250D0}" destId="{BE353D08-8713-433C-ACBF-12483388A244}" srcOrd="2" destOrd="0" presId="urn:microsoft.com/office/officeart/2005/8/layout/cycle4"/>
    <dgm:cxn modelId="{64D52E12-4629-45C3-AA67-8BDA183C18B2}" type="presParOf" srcId="{BE353D08-8713-433C-ACBF-12483388A244}" destId="{0378025F-1324-4E99-BE54-274115C9FB30}" srcOrd="0" destOrd="0" presId="urn:microsoft.com/office/officeart/2005/8/layout/cycle4"/>
    <dgm:cxn modelId="{F6C754BB-6A24-4CEE-A8DB-CD1DD52127F4}" type="presParOf" srcId="{BE353D08-8713-433C-ACBF-12483388A244}" destId="{B6ACF841-E59F-40A5-89D0-82E2CB78ECE2}" srcOrd="1" destOrd="0" presId="urn:microsoft.com/office/officeart/2005/8/layout/cycle4"/>
    <dgm:cxn modelId="{A56BF34D-6DB1-459F-8124-5E7D5492E675}" type="presParOf" srcId="{AC15F970-B1ED-44C9-8633-C526B00250D0}" destId="{C78CE7C0-4ED4-4D3A-B1A8-35DB0A5C5132}" srcOrd="3" destOrd="0" presId="urn:microsoft.com/office/officeart/2005/8/layout/cycle4"/>
    <dgm:cxn modelId="{6A0A490C-3E21-44F4-BB98-93B1E7D7D96D}" type="presParOf" srcId="{C78CE7C0-4ED4-4D3A-B1A8-35DB0A5C5132}" destId="{ADC68E57-247C-4D47-B427-853437AC781E}" srcOrd="0" destOrd="0" presId="urn:microsoft.com/office/officeart/2005/8/layout/cycle4"/>
    <dgm:cxn modelId="{BBB35BA2-BBAB-4988-903C-5F510F3AFAF5}" type="presParOf" srcId="{C78CE7C0-4ED4-4D3A-B1A8-35DB0A5C5132}" destId="{C9FA8795-D1B3-474F-AB75-7675FECE08FF}" srcOrd="1" destOrd="0" presId="urn:microsoft.com/office/officeart/2005/8/layout/cycle4"/>
    <dgm:cxn modelId="{0B41355A-166C-4650-843A-D4B79C78458F}" type="presParOf" srcId="{AC15F970-B1ED-44C9-8633-C526B00250D0}" destId="{AD218B7D-4B37-49FC-A7E5-FA7B7C9E37CE}" srcOrd="4" destOrd="0" presId="urn:microsoft.com/office/officeart/2005/8/layout/cycle4"/>
    <dgm:cxn modelId="{C722B2BE-DD50-4A55-9E5F-FB090AA4DCCC}" type="presParOf" srcId="{A9F977FC-D032-4C10-B6C6-82650F136333}" destId="{13D0F283-CE46-473D-9D78-1A36F48AD379}" srcOrd="1" destOrd="0" presId="urn:microsoft.com/office/officeart/2005/8/layout/cycle4"/>
    <dgm:cxn modelId="{9D76FD8C-D20F-4774-A9A2-8888917C34CA}" type="presParOf" srcId="{13D0F283-CE46-473D-9D78-1A36F48AD379}" destId="{566D601E-FD4C-4E4E-A037-271A4D994242}" srcOrd="0" destOrd="0" presId="urn:microsoft.com/office/officeart/2005/8/layout/cycle4"/>
    <dgm:cxn modelId="{965BA5F3-52A9-4F2F-A752-E31A3C34F994}" type="presParOf" srcId="{13D0F283-CE46-473D-9D78-1A36F48AD379}" destId="{9200D6B2-5134-4B26-B7FE-F498AB7D3D73}" srcOrd="1" destOrd="0" presId="urn:microsoft.com/office/officeart/2005/8/layout/cycle4"/>
    <dgm:cxn modelId="{4616F8F2-BD81-4338-9831-49F2948E5571}" type="presParOf" srcId="{13D0F283-CE46-473D-9D78-1A36F48AD379}" destId="{E8FEDDAC-3772-42EE-B98A-029062CD688E}" srcOrd="2" destOrd="0" presId="urn:microsoft.com/office/officeart/2005/8/layout/cycle4"/>
    <dgm:cxn modelId="{E9766EFE-7A7C-4726-8BDA-21CD951285DC}" type="presParOf" srcId="{13D0F283-CE46-473D-9D78-1A36F48AD379}" destId="{C6D5C95E-CDF1-405E-8FB0-2CD084BAEF7F}" srcOrd="3" destOrd="0" presId="urn:microsoft.com/office/officeart/2005/8/layout/cycle4"/>
    <dgm:cxn modelId="{FD305845-9031-466B-B481-68FCE845B11C}" type="presParOf" srcId="{13D0F283-CE46-473D-9D78-1A36F48AD379}" destId="{8C23E8D4-03FF-436F-AAD4-E124B064C40B}" srcOrd="4" destOrd="0" presId="urn:microsoft.com/office/officeart/2005/8/layout/cycle4"/>
    <dgm:cxn modelId="{E26B8CFB-CB34-4C0E-93B0-E3BCD6C34661}" type="presParOf" srcId="{A9F977FC-D032-4C10-B6C6-82650F136333}" destId="{27882499-1C0D-481B-BB1E-47EECB0F4DAB}" srcOrd="2" destOrd="0" presId="urn:microsoft.com/office/officeart/2005/8/layout/cycle4"/>
    <dgm:cxn modelId="{4B89CD01-517E-4A48-B36D-648E4A6CE6ED}" type="presParOf" srcId="{A9F977FC-D032-4C10-B6C6-82650F136333}" destId="{A481ADEF-2F1D-4F4F-BDE3-792D68EB92D7}" srcOrd="3" destOrd="0" presId="urn:microsoft.com/office/officeart/2005/8/layout/cycle4"/>
  </dgm:cxnLst>
  <dgm:bg>
    <a:solidFill>
      <a:srgbClr val="00B050">
        <a:alpha val="0"/>
      </a:srgb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42C2E-4775-4540-99DC-B7C574C165DA}">
      <dsp:nvSpPr>
        <dsp:cNvPr id="0" name=""/>
        <dsp:cNvSpPr/>
      </dsp:nvSpPr>
      <dsp:spPr>
        <a:xfrm rot="10800000">
          <a:off x="1534539" y="3586"/>
          <a:ext cx="5147334" cy="952123"/>
        </a:xfrm>
        <a:prstGeom prst="homePlate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60" tIns="76200" rIns="14224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이기훈</a:t>
          </a:r>
          <a:r>
            <a:rPr lang="en-US" altLang="ko-KR" sz="2000" b="1" kern="1200" dirty="0"/>
            <a:t>(</a:t>
          </a:r>
          <a:r>
            <a:rPr lang="ko-KR" altLang="en-US" sz="2000" b="1" kern="1200" dirty="0"/>
            <a:t>경영학과</a:t>
          </a:r>
          <a:r>
            <a:rPr lang="en-US" altLang="ko-KR" sz="2000" b="1" kern="1200" dirty="0"/>
            <a:t>) </a:t>
          </a:r>
          <a:r>
            <a:rPr lang="ko-KR" altLang="en-US" sz="2000" b="1" kern="1200" dirty="0" err="1"/>
            <a:t>연구동</a:t>
          </a:r>
          <a:r>
            <a:rPr lang="ko-KR" altLang="en-US" sz="2000" b="1" kern="1200" dirty="0"/>
            <a:t> </a:t>
          </a:r>
          <a:r>
            <a:rPr lang="en-US" altLang="ko-KR" sz="2000" b="1" kern="1200" dirty="0"/>
            <a:t>403</a:t>
          </a:r>
          <a:r>
            <a:rPr lang="ko-KR" altLang="en-US" sz="2000" b="1" kern="1200" dirty="0"/>
            <a:t>호 교내</a:t>
          </a:r>
          <a:r>
            <a:rPr lang="en-US" altLang="ko-KR" sz="2000" b="1" kern="1200" dirty="0"/>
            <a:t>) 2279</a:t>
          </a:r>
          <a:endParaRPr lang="ko-KR" altLang="en-US" sz="2000" b="1" kern="1200" dirty="0"/>
        </a:p>
      </dsp:txBody>
      <dsp:txXfrm rot="10800000">
        <a:off x="1772570" y="3586"/>
        <a:ext cx="4909303" cy="952123"/>
      </dsp:txXfrm>
    </dsp:sp>
    <dsp:sp modelId="{106B3B71-532C-4E50-B29C-68DCCEA5B369}">
      <dsp:nvSpPr>
        <dsp:cNvPr id="0" name=""/>
        <dsp:cNvSpPr/>
      </dsp:nvSpPr>
      <dsp:spPr>
        <a:xfrm>
          <a:off x="1058478" y="3586"/>
          <a:ext cx="952123" cy="9521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64588-D822-4D16-B36E-8A29871634E6}">
      <dsp:nvSpPr>
        <dsp:cNvPr id="0" name=""/>
        <dsp:cNvSpPr/>
      </dsp:nvSpPr>
      <dsp:spPr>
        <a:xfrm rot="10800000">
          <a:off x="1534539" y="1239926"/>
          <a:ext cx="5147334" cy="952123"/>
        </a:xfrm>
        <a:prstGeom prst="homePlate">
          <a:avLst/>
        </a:prstGeom>
        <a:solidFill>
          <a:srgbClr val="EBCF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60" tIns="76200" rIns="14224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화</a:t>
          </a:r>
          <a:r>
            <a:rPr lang="en-US" altLang="ko-KR" sz="2000" b="1" kern="1200" dirty="0"/>
            <a:t> </a:t>
          </a:r>
          <a:r>
            <a:rPr lang="ko-KR" altLang="en-US" sz="2000" b="1" kern="1200" dirty="0"/>
            <a:t>오후 </a:t>
          </a:r>
          <a:r>
            <a:rPr lang="en-US" altLang="ko-KR" sz="2000" b="1" kern="1200" dirty="0"/>
            <a:t>1:00-2:15 </a:t>
          </a:r>
          <a:r>
            <a:rPr lang="ko-KR" altLang="en-US" sz="2000" b="1" kern="1200" dirty="0"/>
            <a:t>스타센터 </a:t>
          </a:r>
          <a:r>
            <a:rPr lang="en-US" altLang="ko-KR" sz="2000" b="1" kern="1200" dirty="0"/>
            <a:t>337</a:t>
          </a:r>
          <a:endParaRPr lang="ko-KR" altLang="en-US" sz="2000" kern="1200" dirty="0"/>
        </a:p>
      </dsp:txBody>
      <dsp:txXfrm rot="10800000">
        <a:off x="1772570" y="1239926"/>
        <a:ext cx="4909303" cy="952123"/>
      </dsp:txXfrm>
    </dsp:sp>
    <dsp:sp modelId="{A6E6282D-5FAB-4BC1-8412-75E827C26110}">
      <dsp:nvSpPr>
        <dsp:cNvPr id="0" name=""/>
        <dsp:cNvSpPr/>
      </dsp:nvSpPr>
      <dsp:spPr>
        <a:xfrm>
          <a:off x="1058478" y="1239926"/>
          <a:ext cx="952123" cy="95212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4BCD9-F97F-4AF4-8A40-66072CA65FC4}">
      <dsp:nvSpPr>
        <dsp:cNvPr id="0" name=""/>
        <dsp:cNvSpPr/>
      </dsp:nvSpPr>
      <dsp:spPr>
        <a:xfrm rot="10800000">
          <a:off x="1534539" y="2476266"/>
          <a:ext cx="5147334" cy="952123"/>
        </a:xfrm>
        <a:prstGeom prst="homePlate">
          <a:avLst/>
        </a:prstGeom>
        <a:solidFill>
          <a:srgbClr val="F3D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60" tIns="76200" rIns="14224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목 오후 </a:t>
          </a:r>
          <a:r>
            <a:rPr lang="en-US" altLang="ko-KR" sz="2000" b="1" kern="1200" dirty="0"/>
            <a:t>2:30-3:45 </a:t>
          </a:r>
          <a:r>
            <a:rPr lang="ko-KR" altLang="en-US" sz="2000" b="1" kern="1200" dirty="0"/>
            <a:t>스타센터 </a:t>
          </a:r>
          <a:r>
            <a:rPr lang="en-US" altLang="ko-KR" sz="2000" b="1" kern="1200" dirty="0"/>
            <a:t>337</a:t>
          </a:r>
        </a:p>
      </dsp:txBody>
      <dsp:txXfrm rot="10800000">
        <a:off x="1772570" y="2476266"/>
        <a:ext cx="4909303" cy="952123"/>
      </dsp:txXfrm>
    </dsp:sp>
    <dsp:sp modelId="{435C6503-9DFD-43FE-97F8-E13271EAB0EA}">
      <dsp:nvSpPr>
        <dsp:cNvPr id="0" name=""/>
        <dsp:cNvSpPr/>
      </dsp:nvSpPr>
      <dsp:spPr>
        <a:xfrm>
          <a:off x="1058478" y="2476266"/>
          <a:ext cx="952123" cy="9521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29289-CE8B-4A53-9D80-4675F32E2821}">
      <dsp:nvSpPr>
        <dsp:cNvPr id="0" name=""/>
        <dsp:cNvSpPr/>
      </dsp:nvSpPr>
      <dsp:spPr>
        <a:xfrm rot="10800000">
          <a:off x="1467573" y="3672312"/>
          <a:ext cx="5147334" cy="952123"/>
        </a:xfrm>
        <a:prstGeom prst="homePlate">
          <a:avLst/>
        </a:prstGeom>
        <a:solidFill>
          <a:srgbClr val="BD01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60" tIns="68580" rIns="128016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교재</a:t>
          </a:r>
          <a:r>
            <a:rPr lang="en-US" altLang="ko-KR" sz="1800" kern="1200" dirty="0"/>
            <a:t>&gt;  </a:t>
          </a:r>
          <a:r>
            <a:rPr lang="ko-KR" altLang="en-US" sz="1800" b="1" kern="1200" dirty="0"/>
            <a:t>비즈니스 </a:t>
          </a:r>
          <a:r>
            <a:rPr lang="ko-KR" altLang="en-US" sz="1800" b="1" kern="1200" dirty="0" err="1"/>
            <a:t>애널리틱스를</a:t>
          </a:r>
          <a:r>
            <a:rPr lang="ko-KR" altLang="en-US" sz="1800" b="1" kern="1200" dirty="0"/>
            <a:t> 위한 </a:t>
          </a:r>
          <a:endParaRPr lang="en-US" altLang="ko-KR" sz="1800" b="1" kern="1200" dirty="0"/>
        </a:p>
        <a:p>
          <a:pPr marL="0" lvl="0" indent="0" algn="ctr" defTabSz="8001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마케팅조사 </a:t>
          </a:r>
          <a:r>
            <a:rPr lang="en-US" altLang="ko-KR" sz="1800" b="1" kern="1200" dirty="0"/>
            <a:t>(</a:t>
          </a:r>
          <a:r>
            <a:rPr lang="ko-KR" altLang="en-US" sz="1800" b="1" i="0" kern="1200" dirty="0"/>
            <a:t>김상용</a:t>
          </a:r>
          <a:r>
            <a:rPr lang="en-US" altLang="ko-KR" sz="1800" b="1" i="0" kern="1200" dirty="0"/>
            <a:t>,</a:t>
          </a:r>
          <a:r>
            <a:rPr lang="ko-KR" altLang="en-US" sz="1800" b="1" i="0" kern="1200" dirty="0"/>
            <a:t>송태호</a:t>
          </a:r>
          <a:r>
            <a:rPr lang="en-US" altLang="ko-KR" sz="1800" b="1" i="0" kern="1200" dirty="0"/>
            <a:t>), </a:t>
          </a:r>
          <a:r>
            <a:rPr lang="ko-KR" altLang="en-US" sz="1800" b="1" i="0" kern="1200" dirty="0"/>
            <a:t>제</a:t>
          </a:r>
          <a:r>
            <a:rPr lang="en-US" altLang="ko-KR" sz="1800" b="1" i="0" kern="1200" dirty="0"/>
            <a:t>2</a:t>
          </a:r>
          <a:r>
            <a:rPr lang="ko-KR" altLang="en-US" sz="1800" b="1" i="0" kern="1200" dirty="0"/>
            <a:t>판</a:t>
          </a:r>
          <a:endParaRPr lang="ko-KR" altLang="en-US" sz="1800" b="1" kern="1200" dirty="0"/>
        </a:p>
      </dsp:txBody>
      <dsp:txXfrm rot="10800000">
        <a:off x="1705604" y="3672312"/>
        <a:ext cx="4909303" cy="952123"/>
      </dsp:txXfrm>
    </dsp:sp>
    <dsp:sp modelId="{844078D7-B970-4FED-9A24-1F9374DC63E3}">
      <dsp:nvSpPr>
        <dsp:cNvPr id="0" name=""/>
        <dsp:cNvSpPr/>
      </dsp:nvSpPr>
      <dsp:spPr>
        <a:xfrm>
          <a:off x="1058478" y="3712605"/>
          <a:ext cx="952123" cy="95212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39F5D-87E2-4058-926A-87BBFCEEF15F}">
      <dsp:nvSpPr>
        <dsp:cNvPr id="0" name=""/>
        <dsp:cNvSpPr/>
      </dsp:nvSpPr>
      <dsp:spPr>
        <a:xfrm rot="10800000">
          <a:off x="1534539" y="4948945"/>
          <a:ext cx="5147334" cy="952123"/>
        </a:xfrm>
        <a:prstGeom prst="homePlate">
          <a:avLst/>
        </a:prstGeom>
        <a:solidFill>
          <a:srgbClr val="984D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860" tIns="53340" rIns="99568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/>
            <a:t>참고문헌</a:t>
          </a:r>
          <a:r>
            <a:rPr lang="en-US" altLang="ko-KR" sz="1400" kern="1200" dirty="0"/>
            <a:t>&gt; </a:t>
          </a:r>
          <a:r>
            <a:rPr lang="ko-KR" altLang="en-US" sz="1400" kern="1200" dirty="0"/>
            <a:t>마케팅조사원론 </a:t>
          </a:r>
          <a:r>
            <a:rPr lang="en-US" altLang="ko-KR" sz="1400" kern="1200" dirty="0"/>
            <a:t>–</a:t>
          </a:r>
          <a:r>
            <a:rPr lang="ko-KR" altLang="en-US" sz="1400" kern="1200" dirty="0"/>
            <a:t>안광호</a:t>
          </a:r>
          <a:r>
            <a:rPr lang="en-US" altLang="ko-KR" sz="1400" kern="1200" dirty="0"/>
            <a:t>,</a:t>
          </a:r>
          <a:r>
            <a:rPr lang="ko-KR" altLang="en-US" sz="1400" kern="1200" dirty="0"/>
            <a:t>   마케팅조사론 </a:t>
          </a:r>
          <a:r>
            <a:rPr lang="en-US" altLang="ko-KR" sz="1400" kern="1200" dirty="0">
              <a:latin typeface="새굴림" pitchFamily="18" charset="-127"/>
            </a:rPr>
            <a:t>–</a:t>
          </a:r>
          <a:r>
            <a:rPr lang="en-US" altLang="ko-KR" sz="1400" kern="1200" dirty="0"/>
            <a:t> </a:t>
          </a:r>
          <a:r>
            <a:rPr lang="ko-KR" altLang="en-US" sz="1400" kern="1200" dirty="0"/>
            <a:t>채서일</a:t>
          </a:r>
        </a:p>
      </dsp:txBody>
      <dsp:txXfrm rot="10800000">
        <a:off x="1772570" y="4948945"/>
        <a:ext cx="4909303" cy="952123"/>
      </dsp:txXfrm>
    </dsp:sp>
    <dsp:sp modelId="{9BD19AEA-9A08-4241-B0B8-557EC6133A32}">
      <dsp:nvSpPr>
        <dsp:cNvPr id="0" name=""/>
        <dsp:cNvSpPr/>
      </dsp:nvSpPr>
      <dsp:spPr>
        <a:xfrm>
          <a:off x="1058478" y="4948945"/>
          <a:ext cx="952123" cy="95212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BB379-4568-4428-AD0F-323AE1D3BE69}">
      <dsp:nvSpPr>
        <dsp:cNvPr id="0" name=""/>
        <dsp:cNvSpPr/>
      </dsp:nvSpPr>
      <dsp:spPr>
        <a:xfrm>
          <a:off x="574265" y="264136"/>
          <a:ext cx="2278856" cy="1992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Company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Competitor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Customer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Market</a:t>
          </a:r>
          <a:endParaRPr lang="ko-KR" altLang="en-US" sz="1400" b="1" kern="1200" dirty="0">
            <a:effectLst/>
          </a:endParaRPr>
        </a:p>
      </dsp:txBody>
      <dsp:txXfrm>
        <a:off x="1143979" y="562937"/>
        <a:ext cx="1110942" cy="1394405"/>
      </dsp:txXfrm>
    </dsp:sp>
    <dsp:sp modelId="{DDF3ECFA-4120-4B91-BE61-92E1472D3F48}">
      <dsp:nvSpPr>
        <dsp:cNvPr id="0" name=""/>
        <dsp:cNvSpPr/>
      </dsp:nvSpPr>
      <dsp:spPr>
        <a:xfrm>
          <a:off x="4551" y="690425"/>
          <a:ext cx="1139428" cy="11394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Situation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</a:t>
          </a:r>
          <a:endParaRPr lang="ko-KR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416" y="857290"/>
        <a:ext cx="805698" cy="805698"/>
      </dsp:txXfrm>
    </dsp:sp>
    <dsp:sp modelId="{74B31EE8-9AF5-490E-8DAA-AD4DF15F2B7C}">
      <dsp:nvSpPr>
        <dsp:cNvPr id="0" name=""/>
        <dsp:cNvSpPr/>
      </dsp:nvSpPr>
      <dsp:spPr>
        <a:xfrm>
          <a:off x="3511955" y="264136"/>
          <a:ext cx="2527502" cy="1992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Segmentation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Targeting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Positioning</a:t>
          </a:r>
          <a:endParaRPr lang="ko-KR" altLang="en-US" sz="1400" b="1" kern="1200" dirty="0">
            <a:effectLst/>
          </a:endParaRPr>
        </a:p>
      </dsp:txBody>
      <dsp:txXfrm>
        <a:off x="4143831" y="562937"/>
        <a:ext cx="1232157" cy="1394405"/>
      </dsp:txXfrm>
    </dsp:sp>
    <dsp:sp modelId="{F580507F-0DA9-4B9E-8CDC-FC6914FCA563}">
      <dsp:nvSpPr>
        <dsp:cNvPr id="0" name=""/>
        <dsp:cNvSpPr/>
      </dsp:nvSpPr>
      <dsp:spPr>
        <a:xfrm>
          <a:off x="2915812" y="690425"/>
          <a:ext cx="1281457" cy="1139428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Marketing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</a:t>
          </a:r>
          <a:endParaRPr lang="ko-KR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3477" y="857290"/>
        <a:ext cx="906127" cy="805698"/>
      </dsp:txXfrm>
    </dsp:sp>
    <dsp:sp modelId="{440B218C-F9E3-4526-8D3F-31C253C313C3}">
      <dsp:nvSpPr>
        <dsp:cNvPr id="0" name=""/>
        <dsp:cNvSpPr/>
      </dsp:nvSpPr>
      <dsp:spPr>
        <a:xfrm>
          <a:off x="6860592" y="264136"/>
          <a:ext cx="2278856" cy="1992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Product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Price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Place</a:t>
          </a:r>
          <a:endParaRPr lang="ko-KR" altLang="en-US" sz="1400" b="1" kern="1200" dirty="0">
            <a:effectLst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400" b="1" kern="1200" dirty="0">
              <a:effectLst/>
            </a:rPr>
            <a:t>Promotion</a:t>
          </a:r>
          <a:endParaRPr lang="ko-KR" altLang="en-US" sz="1400" b="1" kern="1200" dirty="0">
            <a:effectLst/>
          </a:endParaRPr>
        </a:p>
      </dsp:txBody>
      <dsp:txXfrm>
        <a:off x="7430306" y="562937"/>
        <a:ext cx="1110942" cy="1394405"/>
      </dsp:txXfrm>
    </dsp:sp>
    <dsp:sp modelId="{F9CC40C4-9B10-4474-834C-CBF54EF0DFD8}">
      <dsp:nvSpPr>
        <dsp:cNvPr id="0" name=""/>
        <dsp:cNvSpPr/>
      </dsp:nvSpPr>
      <dsp:spPr>
        <a:xfrm>
          <a:off x="6084169" y="690425"/>
          <a:ext cx="1357412" cy="1139428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b="1" kern="1200" dirty="0">
              <a:effectLst/>
            </a:rPr>
            <a:t>Marketing Mix</a:t>
          </a:r>
          <a:endParaRPr lang="ko-KR" altLang="en-US" sz="1600" b="1" kern="1200" dirty="0">
            <a:effectLst/>
          </a:endParaRPr>
        </a:p>
      </dsp:txBody>
      <dsp:txXfrm>
        <a:off x="6282957" y="857290"/>
        <a:ext cx="959836" cy="805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12536-3CEA-4296-974B-BA0DD18EFA68}">
      <dsp:nvSpPr>
        <dsp:cNvPr id="0" name=""/>
        <dsp:cNvSpPr/>
      </dsp:nvSpPr>
      <dsp:spPr>
        <a:xfrm>
          <a:off x="539" y="0"/>
          <a:ext cx="2321730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Situation</a:t>
          </a:r>
          <a:r>
            <a:rPr lang="ko-KR" altLang="en-US" sz="1500" kern="1200" dirty="0"/>
            <a:t>  </a:t>
          </a:r>
          <a:r>
            <a:rPr lang="en-US" altLang="ko-KR" sz="1500" kern="1200" dirty="0"/>
            <a:t>and Problem </a:t>
          </a:r>
          <a:endParaRPr lang="ko-KR" altLang="en-US" sz="1500" kern="1200" dirty="0"/>
        </a:p>
      </dsp:txBody>
      <dsp:txXfrm rot="16200000">
        <a:off x="-712032" y="712571"/>
        <a:ext cx="1889489" cy="464346"/>
      </dsp:txXfrm>
    </dsp:sp>
    <dsp:sp modelId="{06E91D12-4CD8-4444-A694-3D94A5D9CBA3}">
      <dsp:nvSpPr>
        <dsp:cNvPr id="0" name=""/>
        <dsp:cNvSpPr/>
      </dsp:nvSpPr>
      <dsp:spPr>
        <a:xfrm>
          <a:off x="464885" y="0"/>
          <a:ext cx="1729689" cy="2304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/>
            <a:t>SWOT</a:t>
          </a:r>
          <a:endParaRPr lang="ko-KR" altLang="en-US" sz="4000" kern="1200" dirty="0"/>
        </a:p>
      </dsp:txBody>
      <dsp:txXfrm>
        <a:off x="464885" y="0"/>
        <a:ext cx="1729689" cy="2304256"/>
      </dsp:txXfrm>
    </dsp:sp>
    <dsp:sp modelId="{3F1E173D-D7BE-42C9-8D6C-CFC8C5A78BE0}">
      <dsp:nvSpPr>
        <dsp:cNvPr id="0" name=""/>
        <dsp:cNvSpPr/>
      </dsp:nvSpPr>
      <dsp:spPr>
        <a:xfrm>
          <a:off x="2403530" y="0"/>
          <a:ext cx="2321730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Solution </a:t>
          </a:r>
          <a:endParaRPr lang="ko-KR" altLang="en-US" sz="1500" kern="1200" dirty="0"/>
        </a:p>
      </dsp:txBody>
      <dsp:txXfrm rot="16200000">
        <a:off x="1690958" y="712571"/>
        <a:ext cx="1889489" cy="464346"/>
      </dsp:txXfrm>
    </dsp:sp>
    <dsp:sp modelId="{7EDC1816-FB78-4578-BFF9-18D4077774E9}">
      <dsp:nvSpPr>
        <dsp:cNvPr id="0" name=""/>
        <dsp:cNvSpPr/>
      </dsp:nvSpPr>
      <dsp:spPr>
        <a:xfrm rot="5400000">
          <a:off x="2245969" y="1799515"/>
          <a:ext cx="338339" cy="3482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88C816-71BF-41F3-896C-0C8CAD1951D3}">
      <dsp:nvSpPr>
        <dsp:cNvPr id="0" name=""/>
        <dsp:cNvSpPr/>
      </dsp:nvSpPr>
      <dsp:spPr>
        <a:xfrm>
          <a:off x="2867876" y="0"/>
          <a:ext cx="1729689" cy="2304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/>
            <a:t>Concept</a:t>
          </a:r>
          <a:endParaRPr lang="ko-KR" altLang="en-US" sz="4000" kern="1200" dirty="0"/>
        </a:p>
      </dsp:txBody>
      <dsp:txXfrm>
        <a:off x="2867876" y="0"/>
        <a:ext cx="1729689" cy="2304256"/>
      </dsp:txXfrm>
    </dsp:sp>
    <dsp:sp modelId="{1286224C-09F5-4625-8989-24A2095B7F2A}">
      <dsp:nvSpPr>
        <dsp:cNvPr id="0" name=""/>
        <dsp:cNvSpPr/>
      </dsp:nvSpPr>
      <dsp:spPr>
        <a:xfrm>
          <a:off x="4807061" y="0"/>
          <a:ext cx="2321730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Plan </a:t>
          </a:r>
          <a:endParaRPr lang="ko-KR" altLang="en-US" sz="1500" kern="1200" dirty="0"/>
        </a:p>
      </dsp:txBody>
      <dsp:txXfrm rot="16200000">
        <a:off x="4094489" y="712571"/>
        <a:ext cx="1889489" cy="464346"/>
      </dsp:txXfrm>
    </dsp:sp>
    <dsp:sp modelId="{0E0DC12E-EEEA-4AC2-B2AF-DF71ECF7EEAC}">
      <dsp:nvSpPr>
        <dsp:cNvPr id="0" name=""/>
        <dsp:cNvSpPr/>
      </dsp:nvSpPr>
      <dsp:spPr>
        <a:xfrm rot="5400000">
          <a:off x="4648960" y="1799515"/>
          <a:ext cx="338339" cy="3482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588E69-6470-437A-B589-5D3A75B5315D}">
      <dsp:nvSpPr>
        <dsp:cNvPr id="0" name=""/>
        <dsp:cNvSpPr/>
      </dsp:nvSpPr>
      <dsp:spPr>
        <a:xfrm>
          <a:off x="5271407" y="0"/>
          <a:ext cx="1729689" cy="2304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/>
            <a:t>IMC</a:t>
          </a:r>
          <a:endParaRPr lang="ko-KR" altLang="en-US" sz="4000" kern="1200" dirty="0"/>
        </a:p>
      </dsp:txBody>
      <dsp:txXfrm>
        <a:off x="5271407" y="0"/>
        <a:ext cx="1729689" cy="2304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BB379-4568-4428-AD0F-323AE1D3BE69}">
      <dsp:nvSpPr>
        <dsp:cNvPr id="0" name=""/>
        <dsp:cNvSpPr/>
      </dsp:nvSpPr>
      <dsp:spPr>
        <a:xfrm>
          <a:off x="574265" y="264136"/>
          <a:ext cx="2278856" cy="1992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Company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Competitor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Customer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Market</a:t>
          </a:r>
          <a:endParaRPr lang="ko-KR" altLang="en-US" sz="1200" b="1" kern="1200" dirty="0">
            <a:effectLst/>
          </a:endParaRPr>
        </a:p>
      </dsp:txBody>
      <dsp:txXfrm>
        <a:off x="1143979" y="562937"/>
        <a:ext cx="1110942" cy="1394405"/>
      </dsp:txXfrm>
    </dsp:sp>
    <dsp:sp modelId="{DDF3ECFA-4120-4B91-BE61-92E1472D3F48}">
      <dsp:nvSpPr>
        <dsp:cNvPr id="0" name=""/>
        <dsp:cNvSpPr/>
      </dsp:nvSpPr>
      <dsp:spPr>
        <a:xfrm>
          <a:off x="4551" y="690425"/>
          <a:ext cx="1139428" cy="11394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Situation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Analysis</a:t>
          </a:r>
          <a:endParaRPr lang="ko-KR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416" y="857290"/>
        <a:ext cx="805698" cy="805698"/>
      </dsp:txXfrm>
    </dsp:sp>
    <dsp:sp modelId="{74B31EE8-9AF5-490E-8DAA-AD4DF15F2B7C}">
      <dsp:nvSpPr>
        <dsp:cNvPr id="0" name=""/>
        <dsp:cNvSpPr/>
      </dsp:nvSpPr>
      <dsp:spPr>
        <a:xfrm>
          <a:off x="3511955" y="264136"/>
          <a:ext cx="2527502" cy="1992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Segmentation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Targeting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Positioning</a:t>
          </a:r>
          <a:endParaRPr lang="ko-KR" altLang="en-US" sz="1200" b="1" kern="1200" dirty="0">
            <a:effectLst/>
          </a:endParaRPr>
        </a:p>
      </dsp:txBody>
      <dsp:txXfrm>
        <a:off x="4143831" y="562937"/>
        <a:ext cx="1232157" cy="1394405"/>
      </dsp:txXfrm>
    </dsp:sp>
    <dsp:sp modelId="{F580507F-0DA9-4B9E-8CDC-FC6914FCA563}">
      <dsp:nvSpPr>
        <dsp:cNvPr id="0" name=""/>
        <dsp:cNvSpPr/>
      </dsp:nvSpPr>
      <dsp:spPr>
        <a:xfrm>
          <a:off x="2915812" y="690425"/>
          <a:ext cx="1281457" cy="1139428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Marketing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Strategy</a:t>
          </a:r>
          <a:endParaRPr lang="ko-KR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3477" y="857290"/>
        <a:ext cx="906127" cy="805698"/>
      </dsp:txXfrm>
    </dsp:sp>
    <dsp:sp modelId="{440B218C-F9E3-4526-8D3F-31C253C313C3}">
      <dsp:nvSpPr>
        <dsp:cNvPr id="0" name=""/>
        <dsp:cNvSpPr/>
      </dsp:nvSpPr>
      <dsp:spPr>
        <a:xfrm>
          <a:off x="6860592" y="264136"/>
          <a:ext cx="2278856" cy="1992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Product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Price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Place</a:t>
          </a:r>
          <a:endParaRPr lang="ko-KR" altLang="en-US" sz="1200" b="1" kern="1200" dirty="0">
            <a:effectLst/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200" b="1" kern="1200" dirty="0">
              <a:effectLst/>
            </a:rPr>
            <a:t>Promotion</a:t>
          </a:r>
          <a:endParaRPr lang="ko-KR" altLang="en-US" sz="1200" b="1" kern="1200" dirty="0">
            <a:effectLst/>
          </a:endParaRPr>
        </a:p>
      </dsp:txBody>
      <dsp:txXfrm>
        <a:off x="7430306" y="562937"/>
        <a:ext cx="1110942" cy="1394405"/>
      </dsp:txXfrm>
    </dsp:sp>
    <dsp:sp modelId="{F9CC40C4-9B10-4474-834C-CBF54EF0DFD8}">
      <dsp:nvSpPr>
        <dsp:cNvPr id="0" name=""/>
        <dsp:cNvSpPr/>
      </dsp:nvSpPr>
      <dsp:spPr>
        <a:xfrm>
          <a:off x="6084169" y="690425"/>
          <a:ext cx="1357412" cy="1139428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>
              <a:effectLst/>
            </a:rPr>
            <a:t>Marketing Mix</a:t>
          </a:r>
          <a:endParaRPr lang="ko-KR" altLang="en-US" sz="1400" b="1" kern="1200" dirty="0">
            <a:effectLst/>
          </a:endParaRPr>
        </a:p>
      </dsp:txBody>
      <dsp:txXfrm>
        <a:off x="6282957" y="857290"/>
        <a:ext cx="959836" cy="8056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12536-3CEA-4296-974B-BA0DD18EFA68}">
      <dsp:nvSpPr>
        <dsp:cNvPr id="0" name=""/>
        <dsp:cNvSpPr/>
      </dsp:nvSpPr>
      <dsp:spPr>
        <a:xfrm>
          <a:off x="539" y="0"/>
          <a:ext cx="2321730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Situation</a:t>
          </a:r>
          <a:r>
            <a:rPr lang="ko-KR" altLang="en-US" sz="1500" kern="1200" dirty="0"/>
            <a:t>  </a:t>
          </a:r>
          <a:r>
            <a:rPr lang="en-US" altLang="ko-KR" sz="1500" kern="1200" dirty="0"/>
            <a:t>and Problem </a:t>
          </a:r>
          <a:endParaRPr lang="ko-KR" altLang="en-US" sz="1500" kern="1200" dirty="0"/>
        </a:p>
      </dsp:txBody>
      <dsp:txXfrm rot="16200000">
        <a:off x="-712032" y="712571"/>
        <a:ext cx="1889489" cy="464346"/>
      </dsp:txXfrm>
    </dsp:sp>
    <dsp:sp modelId="{06E91D12-4CD8-4444-A694-3D94A5D9CBA3}">
      <dsp:nvSpPr>
        <dsp:cNvPr id="0" name=""/>
        <dsp:cNvSpPr/>
      </dsp:nvSpPr>
      <dsp:spPr>
        <a:xfrm>
          <a:off x="464885" y="0"/>
          <a:ext cx="1729689" cy="2304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/>
            <a:t>SWOT</a:t>
          </a:r>
          <a:endParaRPr lang="ko-KR" altLang="en-US" sz="4000" kern="1200" dirty="0"/>
        </a:p>
      </dsp:txBody>
      <dsp:txXfrm>
        <a:off x="464885" y="0"/>
        <a:ext cx="1729689" cy="2304256"/>
      </dsp:txXfrm>
    </dsp:sp>
    <dsp:sp modelId="{3F1E173D-D7BE-42C9-8D6C-CFC8C5A78BE0}">
      <dsp:nvSpPr>
        <dsp:cNvPr id="0" name=""/>
        <dsp:cNvSpPr/>
      </dsp:nvSpPr>
      <dsp:spPr>
        <a:xfrm>
          <a:off x="2403530" y="0"/>
          <a:ext cx="2321730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Solution </a:t>
          </a:r>
          <a:endParaRPr lang="ko-KR" altLang="en-US" sz="1500" kern="1200" dirty="0"/>
        </a:p>
      </dsp:txBody>
      <dsp:txXfrm rot="16200000">
        <a:off x="1690958" y="712571"/>
        <a:ext cx="1889489" cy="464346"/>
      </dsp:txXfrm>
    </dsp:sp>
    <dsp:sp modelId="{7EDC1816-FB78-4578-BFF9-18D4077774E9}">
      <dsp:nvSpPr>
        <dsp:cNvPr id="0" name=""/>
        <dsp:cNvSpPr/>
      </dsp:nvSpPr>
      <dsp:spPr>
        <a:xfrm rot="5400000">
          <a:off x="2245969" y="1799515"/>
          <a:ext cx="338339" cy="3482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88C816-71BF-41F3-896C-0C8CAD1951D3}">
      <dsp:nvSpPr>
        <dsp:cNvPr id="0" name=""/>
        <dsp:cNvSpPr/>
      </dsp:nvSpPr>
      <dsp:spPr>
        <a:xfrm>
          <a:off x="2867876" y="0"/>
          <a:ext cx="1729689" cy="2304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/>
            <a:t>Concept</a:t>
          </a:r>
          <a:endParaRPr lang="ko-KR" altLang="en-US" sz="4000" kern="1200" dirty="0"/>
        </a:p>
      </dsp:txBody>
      <dsp:txXfrm>
        <a:off x="2867876" y="0"/>
        <a:ext cx="1729689" cy="2304256"/>
      </dsp:txXfrm>
    </dsp:sp>
    <dsp:sp modelId="{1286224C-09F5-4625-8989-24A2095B7F2A}">
      <dsp:nvSpPr>
        <dsp:cNvPr id="0" name=""/>
        <dsp:cNvSpPr/>
      </dsp:nvSpPr>
      <dsp:spPr>
        <a:xfrm>
          <a:off x="4807061" y="0"/>
          <a:ext cx="2321730" cy="230425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500" kern="1200" dirty="0"/>
            <a:t>Plan </a:t>
          </a:r>
          <a:endParaRPr lang="ko-KR" altLang="en-US" sz="1500" kern="1200" dirty="0"/>
        </a:p>
      </dsp:txBody>
      <dsp:txXfrm rot="16200000">
        <a:off x="4094489" y="712571"/>
        <a:ext cx="1889489" cy="464346"/>
      </dsp:txXfrm>
    </dsp:sp>
    <dsp:sp modelId="{0E0DC12E-EEEA-4AC2-B2AF-DF71ECF7EEAC}">
      <dsp:nvSpPr>
        <dsp:cNvPr id="0" name=""/>
        <dsp:cNvSpPr/>
      </dsp:nvSpPr>
      <dsp:spPr>
        <a:xfrm rot="5400000">
          <a:off x="4648960" y="1799515"/>
          <a:ext cx="338339" cy="3482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588E69-6470-437A-B589-5D3A75B5315D}">
      <dsp:nvSpPr>
        <dsp:cNvPr id="0" name=""/>
        <dsp:cNvSpPr/>
      </dsp:nvSpPr>
      <dsp:spPr>
        <a:xfrm>
          <a:off x="5271407" y="0"/>
          <a:ext cx="1729689" cy="23042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0" bIns="0" numCol="1" spcCol="1270" anchor="t" anchorCtr="0">
          <a:noAutofit/>
        </a:bodyPr>
        <a:lstStyle/>
        <a:p>
          <a:pPr marL="0" lvl="0" indent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4000" kern="1200" dirty="0"/>
            <a:t>IMC</a:t>
          </a:r>
          <a:endParaRPr lang="ko-KR" altLang="en-US" sz="4000" kern="1200" dirty="0"/>
        </a:p>
      </dsp:txBody>
      <dsp:txXfrm>
        <a:off x="5271407" y="0"/>
        <a:ext cx="1729689" cy="2304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025F-1324-4E99-BE54-274115C9FB30}">
      <dsp:nvSpPr>
        <dsp:cNvPr id="0" name=""/>
        <dsp:cNvSpPr/>
      </dsp:nvSpPr>
      <dsp:spPr>
        <a:xfrm>
          <a:off x="4265177" y="3525511"/>
          <a:ext cx="2561180" cy="1659064"/>
        </a:xfrm>
        <a:prstGeom prst="roundRect">
          <a:avLst>
            <a:gd name="adj" fmla="val 10000"/>
          </a:avLst>
        </a:prstGeom>
        <a:solidFill>
          <a:srgbClr val="00B050">
            <a:alpha val="30196"/>
          </a:srgb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</a:t>
          </a: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조사기관 조사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조사계획서 등</a:t>
          </a:r>
        </a:p>
      </dsp:txBody>
      <dsp:txXfrm>
        <a:off x="5069976" y="3976721"/>
        <a:ext cx="1719938" cy="1171410"/>
      </dsp:txXfrm>
    </dsp:sp>
    <dsp:sp modelId="{ADC68E57-247C-4D47-B427-853437AC781E}">
      <dsp:nvSpPr>
        <dsp:cNvPr id="0" name=""/>
        <dsp:cNvSpPr/>
      </dsp:nvSpPr>
      <dsp:spPr>
        <a:xfrm>
          <a:off x="86409" y="3525511"/>
          <a:ext cx="2561180" cy="1659064"/>
        </a:xfrm>
        <a:prstGeom prst="roundRect">
          <a:avLst>
            <a:gd name="adj" fmla="val 10000"/>
          </a:avLst>
        </a:prstGeom>
        <a:solidFill>
          <a:srgbClr val="00B050">
            <a:alpha val="30196"/>
          </a:srgb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조사보고서</a:t>
          </a:r>
        </a:p>
      </dsp:txBody>
      <dsp:txXfrm>
        <a:off x="122853" y="3976721"/>
        <a:ext cx="1719938" cy="1171410"/>
      </dsp:txXfrm>
    </dsp:sp>
    <dsp:sp modelId="{75A6A318-87C1-46DB-9A3E-65CE1EF9D9B9}">
      <dsp:nvSpPr>
        <dsp:cNvPr id="0" name=""/>
        <dsp:cNvSpPr/>
      </dsp:nvSpPr>
      <dsp:spPr>
        <a:xfrm>
          <a:off x="4265177" y="0"/>
          <a:ext cx="2561180" cy="1659064"/>
        </a:xfrm>
        <a:prstGeom prst="roundRect">
          <a:avLst>
            <a:gd name="adj" fmla="val 10000"/>
          </a:avLst>
        </a:prstGeom>
        <a:solidFill>
          <a:srgbClr val="00B050">
            <a:alpha val="30196"/>
          </a:srgb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설문지작성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퀴즈</a:t>
          </a:r>
        </a:p>
      </dsp:txBody>
      <dsp:txXfrm>
        <a:off x="5069976" y="36444"/>
        <a:ext cx="1719938" cy="1171410"/>
      </dsp:txXfrm>
    </dsp:sp>
    <dsp:sp modelId="{09C763B5-DA33-4287-B547-4F1C7C025997}">
      <dsp:nvSpPr>
        <dsp:cNvPr id="0" name=""/>
        <dsp:cNvSpPr/>
      </dsp:nvSpPr>
      <dsp:spPr>
        <a:xfrm>
          <a:off x="86409" y="0"/>
          <a:ext cx="2561180" cy="1659064"/>
        </a:xfrm>
        <a:prstGeom prst="roundRect">
          <a:avLst>
            <a:gd name="adj" fmla="val 10000"/>
          </a:avLst>
        </a:prstGeom>
        <a:solidFill>
          <a:srgbClr val="00B050">
            <a:alpha val="30196"/>
          </a:srgb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점</a:t>
          </a: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결석 </a:t>
          </a: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 </a:t>
          </a: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지각</a:t>
          </a: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-.5</a:t>
          </a:r>
          <a:endParaRPr lang="ko-KR" alt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ko-KR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ko-KR" alt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회 이상 결석</a:t>
          </a:r>
        </a:p>
      </dsp:txBody>
      <dsp:txXfrm>
        <a:off x="122853" y="36444"/>
        <a:ext cx="1719938" cy="1171410"/>
      </dsp:txXfrm>
    </dsp:sp>
    <dsp:sp modelId="{566D601E-FD4C-4E4E-A037-271A4D994242}">
      <dsp:nvSpPr>
        <dsp:cNvPr id="0" name=""/>
        <dsp:cNvSpPr/>
      </dsp:nvSpPr>
      <dsp:spPr>
        <a:xfrm>
          <a:off x="1159616" y="295520"/>
          <a:ext cx="2244921" cy="2244921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출석</a:t>
          </a:r>
        </a:p>
      </dsp:txBody>
      <dsp:txXfrm>
        <a:off x="1817138" y="953042"/>
        <a:ext cx="1587399" cy="1587399"/>
      </dsp:txXfrm>
    </dsp:sp>
    <dsp:sp modelId="{9200D6B2-5134-4B26-B7FE-F498AB7D3D73}">
      <dsp:nvSpPr>
        <dsp:cNvPr id="0" name=""/>
        <dsp:cNvSpPr/>
      </dsp:nvSpPr>
      <dsp:spPr>
        <a:xfrm rot="5400000">
          <a:off x="3508229" y="295520"/>
          <a:ext cx="2244921" cy="2244921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중간고사</a:t>
          </a:r>
        </a:p>
      </dsp:txBody>
      <dsp:txXfrm rot="-5400000">
        <a:off x="3508229" y="953042"/>
        <a:ext cx="1587399" cy="1587399"/>
      </dsp:txXfrm>
    </dsp:sp>
    <dsp:sp modelId="{E8FEDDAC-3772-42EE-B98A-029062CD688E}">
      <dsp:nvSpPr>
        <dsp:cNvPr id="0" name=""/>
        <dsp:cNvSpPr/>
      </dsp:nvSpPr>
      <dsp:spPr>
        <a:xfrm rot="10800000">
          <a:off x="3508229" y="2644133"/>
          <a:ext cx="2244921" cy="2244921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리포트</a:t>
          </a:r>
        </a:p>
      </dsp:txBody>
      <dsp:txXfrm rot="10800000">
        <a:off x="3508229" y="2644133"/>
        <a:ext cx="1587399" cy="1587399"/>
      </dsp:txXfrm>
    </dsp:sp>
    <dsp:sp modelId="{C6D5C95E-CDF1-405E-8FB0-2CD084BAEF7F}">
      <dsp:nvSpPr>
        <dsp:cNvPr id="0" name=""/>
        <dsp:cNvSpPr/>
      </dsp:nvSpPr>
      <dsp:spPr>
        <a:xfrm rot="16200000">
          <a:off x="1159616" y="2644133"/>
          <a:ext cx="2244921" cy="2244921"/>
        </a:xfrm>
        <a:prstGeom prst="pieWedg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기말고사</a:t>
          </a:r>
        </a:p>
      </dsp:txBody>
      <dsp:txXfrm rot="5400000">
        <a:off x="1817138" y="2644133"/>
        <a:ext cx="1587399" cy="1587399"/>
      </dsp:txXfrm>
    </dsp:sp>
    <dsp:sp modelId="{27882499-1C0D-481B-BB1E-47EECB0F4DAB}">
      <dsp:nvSpPr>
        <dsp:cNvPr id="0" name=""/>
        <dsp:cNvSpPr/>
      </dsp:nvSpPr>
      <dsp:spPr>
        <a:xfrm>
          <a:off x="3068836" y="2125676"/>
          <a:ext cx="775094" cy="673994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1ADEF-2F1D-4F4F-BDE3-792D68EB92D7}">
      <dsp:nvSpPr>
        <dsp:cNvPr id="0" name=""/>
        <dsp:cNvSpPr/>
      </dsp:nvSpPr>
      <dsp:spPr>
        <a:xfrm rot="10800000">
          <a:off x="3068836" y="2384904"/>
          <a:ext cx="775094" cy="673994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kumimoji="1"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45DEFC69-8AC1-4433-979C-DC521867AD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9646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06:23:2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10853,'0'0'768,"0"0"-658,0 0-196,5 1 134,30 5 206,-31-32-3081,-5 21-952,1 4 343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06:23:2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6067,'0'0'616,"0"0"-69,0 0-8,0-10 1011,2 6-4367,33-5-390,-6 3 1033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06:23:2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27 134 576,'-26'-133'0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09EE5910-4467-465E-8DD4-1B87809D100C}" type="datetimeFigureOut">
              <a:rPr lang="ko-KR" altLang="en-US"/>
              <a:pPr>
                <a:defRPr/>
              </a:pPr>
              <a:t>2023-08-29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9A92815A-7315-4E8E-9407-BB3F24537B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3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이렇게 데이터가 빠르고 많이 모아지게 된 것은 </a:t>
            </a:r>
            <a:endParaRPr lang="en-US" altLang="ko-KR" dirty="0"/>
          </a:p>
          <a:p>
            <a:r>
              <a:rPr lang="ko-KR" altLang="en-US" dirty="0"/>
              <a:t>인터넷 기업의 등장과 함께 인데요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페이스북</a:t>
            </a:r>
            <a:r>
              <a:rPr lang="en-US" altLang="ko-KR" dirty="0"/>
              <a:t>, </a:t>
            </a:r>
            <a:r>
              <a:rPr lang="ko-KR" altLang="en-US" dirty="0"/>
              <a:t>트위터</a:t>
            </a:r>
            <a:r>
              <a:rPr lang="en-US" altLang="ko-KR" dirty="0"/>
              <a:t>, </a:t>
            </a:r>
            <a:r>
              <a:rPr lang="ko-KR" altLang="en-US" dirty="0"/>
              <a:t>유튜브 등의 기업의 자료와 함께 </a:t>
            </a:r>
            <a:endParaRPr lang="en-US" altLang="ko-KR" dirty="0"/>
          </a:p>
          <a:p>
            <a:r>
              <a:rPr lang="ko-KR" altLang="en-US" dirty="0"/>
              <a:t>우리 인간의 모든 행동이 디지털 자료화 되어서</a:t>
            </a:r>
            <a:endParaRPr lang="en-US" altLang="ko-KR" dirty="0"/>
          </a:p>
          <a:p>
            <a:r>
              <a:rPr lang="ko-KR" altLang="en-US" dirty="0"/>
              <a:t>씨씨티비</a:t>
            </a:r>
            <a:r>
              <a:rPr lang="en-US" altLang="ko-KR" dirty="0"/>
              <a:t>, </a:t>
            </a:r>
            <a:r>
              <a:rPr lang="ko-KR" altLang="en-US" dirty="0"/>
              <a:t>위치추적</a:t>
            </a:r>
            <a:r>
              <a:rPr lang="en-US" altLang="ko-KR" dirty="0"/>
              <a:t>, </a:t>
            </a:r>
            <a:r>
              <a:rPr lang="ko-KR" altLang="en-US" dirty="0"/>
              <a:t>댓글 등의 다양한 형식의 데이터가 쌓이게 되었습니다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A1895-A583-40AE-8328-5DB20C511F1A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27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마케팅 조사</a:t>
            </a:r>
            <a:endParaRPr lang="en-US" altLang="ko-KR" dirty="0"/>
          </a:p>
          <a:p>
            <a:r>
              <a:rPr lang="ko-KR" altLang="en-US" dirty="0"/>
              <a:t> 마케팅 조사를 이제 한 학기동안 배울 건데 마케팅 조사에 대한 정의를 해보도록 하죠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83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마케팅을 정의해봅시다</a:t>
            </a:r>
            <a:endParaRPr lang="en-US" altLang="ko-KR" dirty="0"/>
          </a:p>
          <a:p>
            <a:r>
              <a:rPr lang="ko-KR" altLang="en-US" dirty="0"/>
              <a:t>미국 마케팅협회에서 마케팅을 이렇게 정의합니다</a:t>
            </a:r>
            <a:r>
              <a:rPr lang="en-US" altLang="ko-KR" dirty="0"/>
              <a:t>. </a:t>
            </a:r>
            <a:r>
              <a:rPr lang="ko-KR" altLang="en-US" dirty="0"/>
              <a:t>당연히 </a:t>
            </a:r>
            <a:r>
              <a:rPr lang="ko-KR" altLang="en-US" dirty="0" err="1"/>
              <a:t>영어죠</a:t>
            </a:r>
            <a:endParaRPr lang="en-US" altLang="ko-KR" dirty="0"/>
          </a:p>
          <a:p>
            <a:r>
              <a:rPr lang="ko-KR" altLang="en-US" dirty="0"/>
              <a:t>소비자</a:t>
            </a:r>
            <a:r>
              <a:rPr lang="en-US" altLang="ko-KR" dirty="0"/>
              <a:t>, </a:t>
            </a:r>
            <a:r>
              <a:rPr lang="ko-KR" altLang="en-US" dirty="0"/>
              <a:t>고객</a:t>
            </a:r>
            <a:r>
              <a:rPr lang="en-US" altLang="ko-KR" dirty="0"/>
              <a:t>, </a:t>
            </a:r>
            <a:r>
              <a:rPr lang="ko-KR" altLang="en-US" dirty="0"/>
              <a:t>동업자 그리고 사회 전반에 가치가 있는 </a:t>
            </a:r>
            <a:r>
              <a:rPr lang="ko-KR" altLang="en-US" dirty="0" err="1"/>
              <a:t>오퍼링</a:t>
            </a:r>
            <a:r>
              <a:rPr lang="ko-KR" altLang="en-US" dirty="0"/>
              <a:t> 즉 제품</a:t>
            </a:r>
            <a:r>
              <a:rPr lang="en-US" altLang="ko-KR" dirty="0"/>
              <a:t>, </a:t>
            </a:r>
            <a:r>
              <a:rPr lang="ko-KR" altLang="en-US" dirty="0"/>
              <a:t>서비스 등등 종류가 다양하니까 제공하는 것 이런 식으로 표현했어요</a:t>
            </a:r>
            <a:endParaRPr lang="en-US" altLang="ko-KR" dirty="0"/>
          </a:p>
          <a:p>
            <a:r>
              <a:rPr lang="ko-KR" altLang="en-US" dirty="0"/>
              <a:t>그것을 생성하고 알리고 전달하고 교환하는</a:t>
            </a:r>
            <a:endParaRPr lang="en-US" altLang="ko-KR" dirty="0"/>
          </a:p>
          <a:p>
            <a:r>
              <a:rPr lang="ko-KR" altLang="en-US" dirty="0"/>
              <a:t>활동</a:t>
            </a:r>
            <a:r>
              <a:rPr lang="en-US" altLang="ko-KR" dirty="0"/>
              <a:t>, </a:t>
            </a:r>
            <a:r>
              <a:rPr lang="ko-KR" altLang="en-US" dirty="0"/>
              <a:t>조직</a:t>
            </a:r>
            <a:r>
              <a:rPr lang="en-US" altLang="ko-KR" dirty="0"/>
              <a:t>, </a:t>
            </a:r>
            <a:r>
              <a:rPr lang="ko-KR" altLang="en-US" dirty="0"/>
              <a:t>절차 등을 마케팅이라 한다고 합니다</a:t>
            </a:r>
            <a:r>
              <a:rPr lang="en-US" altLang="ko-KR" dirty="0"/>
              <a:t>.  </a:t>
            </a:r>
            <a:r>
              <a:rPr lang="ko-KR" altLang="en-US" dirty="0"/>
              <a:t>중요한 단어는 교환</a:t>
            </a:r>
            <a:r>
              <a:rPr lang="en-US" altLang="ko-KR" dirty="0"/>
              <a:t>, </a:t>
            </a:r>
            <a:r>
              <a:rPr lang="ko-KR" altLang="en-US" dirty="0"/>
              <a:t>가치 등이겠죠</a:t>
            </a:r>
            <a:r>
              <a:rPr lang="en-US" altLang="ko-KR" dirty="0"/>
              <a:t>. </a:t>
            </a:r>
            <a:r>
              <a:rPr lang="ko-KR" altLang="en-US" dirty="0"/>
              <a:t>가치가 있어야 재화와 교환을 </a:t>
            </a:r>
            <a:r>
              <a:rPr lang="ko-KR" altLang="en-US" dirty="0" err="1"/>
              <a:t>할테니</a:t>
            </a:r>
            <a:r>
              <a:rPr lang="ko-KR" altLang="en-US" dirty="0"/>
              <a:t> 가치를 부여하는 작업</a:t>
            </a:r>
            <a:r>
              <a:rPr lang="en-US" altLang="ko-KR" dirty="0"/>
              <a:t>, </a:t>
            </a:r>
            <a:r>
              <a:rPr lang="ko-KR" altLang="en-US" dirty="0"/>
              <a:t>교환을 </a:t>
            </a:r>
            <a:r>
              <a:rPr lang="ko-KR" altLang="en-US" dirty="0" err="1"/>
              <a:t>원할히</a:t>
            </a:r>
            <a:r>
              <a:rPr lang="ko-KR" altLang="en-US" dirty="0"/>
              <a:t> 해주는 작업이 필요하겠죠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그런활동의</a:t>
            </a:r>
            <a:r>
              <a:rPr lang="ko-KR" altLang="en-US" dirty="0"/>
              <a:t> 일환으로</a:t>
            </a:r>
            <a:endParaRPr lang="en-US" altLang="ko-KR" dirty="0"/>
          </a:p>
          <a:p>
            <a:r>
              <a:rPr lang="ko-KR" altLang="en-US" dirty="0"/>
              <a:t>시장조사</a:t>
            </a:r>
            <a:r>
              <a:rPr lang="en-US" altLang="ko-KR" dirty="0"/>
              <a:t>, </a:t>
            </a:r>
            <a:r>
              <a:rPr lang="ko-KR" altLang="en-US" dirty="0"/>
              <a:t>타겟팅</a:t>
            </a:r>
            <a:r>
              <a:rPr lang="en-US" altLang="ko-KR" dirty="0"/>
              <a:t>, </a:t>
            </a:r>
            <a:r>
              <a:rPr lang="ko-KR" altLang="en-US" dirty="0"/>
              <a:t>시장세분화</a:t>
            </a:r>
            <a:r>
              <a:rPr lang="en-US" altLang="ko-KR" dirty="0"/>
              <a:t>, </a:t>
            </a:r>
            <a:r>
              <a:rPr lang="ko-KR" altLang="en-US" dirty="0"/>
              <a:t>유통</a:t>
            </a:r>
            <a:r>
              <a:rPr lang="en-US" altLang="ko-KR" dirty="0"/>
              <a:t>, </a:t>
            </a:r>
            <a:r>
              <a:rPr lang="ko-KR" altLang="en-US" dirty="0"/>
              <a:t>가격</a:t>
            </a:r>
            <a:r>
              <a:rPr lang="en-US" altLang="ko-KR" dirty="0"/>
              <a:t>, </a:t>
            </a:r>
            <a:r>
              <a:rPr lang="ko-KR" altLang="en-US" dirty="0"/>
              <a:t>커뮤니케이션 등등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365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마케팅활동으로 </a:t>
            </a:r>
            <a:r>
              <a:rPr lang="ko-KR" altLang="en-US" dirty="0" err="1"/>
              <a:t>제시한게</a:t>
            </a:r>
            <a:r>
              <a:rPr lang="ko-KR" altLang="en-US" dirty="0"/>
              <a:t> </a:t>
            </a:r>
            <a:r>
              <a:rPr lang="ko-KR" altLang="en-US" dirty="0" err="1"/>
              <a:t>무엇이냐면</a:t>
            </a:r>
            <a:endParaRPr lang="en-US" altLang="ko-KR" dirty="0"/>
          </a:p>
          <a:p>
            <a:r>
              <a:rPr lang="ko-KR" altLang="en-US" dirty="0"/>
              <a:t>시장조사</a:t>
            </a:r>
            <a:r>
              <a:rPr lang="en-US" altLang="ko-KR" dirty="0"/>
              <a:t>, </a:t>
            </a:r>
            <a:r>
              <a:rPr lang="ko-KR" altLang="en-US" dirty="0"/>
              <a:t>표적시장</a:t>
            </a:r>
            <a:r>
              <a:rPr lang="en-US" altLang="ko-KR" dirty="0"/>
              <a:t>, </a:t>
            </a:r>
            <a:r>
              <a:rPr lang="ko-KR" altLang="en-US" dirty="0"/>
              <a:t>시장세분화</a:t>
            </a:r>
            <a:r>
              <a:rPr lang="en-US" altLang="ko-KR" dirty="0"/>
              <a:t>, </a:t>
            </a:r>
            <a:r>
              <a:rPr lang="ko-KR" altLang="en-US" dirty="0" err="1"/>
              <a:t>불류</a:t>
            </a:r>
            <a:r>
              <a:rPr lang="en-US" altLang="ko-KR" dirty="0"/>
              <a:t>, </a:t>
            </a:r>
            <a:r>
              <a:rPr lang="ko-KR" altLang="en-US" dirty="0"/>
              <a:t>가격 및 프로모션 전략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커뮤니케이션 전략</a:t>
            </a:r>
            <a:r>
              <a:rPr lang="en-US" altLang="ko-KR" dirty="0"/>
              <a:t>, </a:t>
            </a:r>
            <a:r>
              <a:rPr lang="ko-KR" altLang="en-US" dirty="0"/>
              <a:t>예산</a:t>
            </a:r>
            <a:r>
              <a:rPr lang="en-US" altLang="ko-KR" dirty="0"/>
              <a:t>, </a:t>
            </a:r>
            <a:r>
              <a:rPr lang="ko-KR" altLang="en-US" dirty="0"/>
              <a:t>장기발전계획목표에 따른 비전확립 등등이</a:t>
            </a:r>
            <a:endParaRPr lang="en-US" altLang="ko-KR" dirty="0"/>
          </a:p>
          <a:p>
            <a:r>
              <a:rPr lang="ko-KR" altLang="en-US" dirty="0" err="1"/>
              <a:t>마케팅활동인데</a:t>
            </a:r>
            <a:r>
              <a:rPr lang="ko-KR" altLang="en-US" dirty="0"/>
              <a:t> </a:t>
            </a:r>
            <a:r>
              <a:rPr lang="ko-KR" altLang="en-US" dirty="0" err="1"/>
              <a:t>그런활동에</a:t>
            </a:r>
            <a:r>
              <a:rPr lang="ko-KR" altLang="en-US" dirty="0"/>
              <a:t> 가장 앞에 있는 것이 조사이죠</a:t>
            </a:r>
            <a:endParaRPr lang="en-US" altLang="ko-KR" dirty="0"/>
          </a:p>
          <a:p>
            <a:r>
              <a:rPr lang="ko-KR" altLang="en-US" dirty="0"/>
              <a:t>마케팅은 조사부터 시작합니다</a:t>
            </a:r>
            <a:endParaRPr lang="en-US" altLang="ko-KR" dirty="0"/>
          </a:p>
          <a:p>
            <a:r>
              <a:rPr lang="ko-KR" altLang="en-US" dirty="0"/>
              <a:t>마케팅은 </a:t>
            </a:r>
            <a:r>
              <a:rPr lang="ko-KR" altLang="en-US" dirty="0" err="1"/>
              <a:t>아니디어보다는</a:t>
            </a:r>
            <a:r>
              <a:rPr lang="ko-KR" altLang="en-US" dirty="0"/>
              <a:t> 분석에 의한 전략입니다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39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기업가 소비자와 관계에서 마케팅을 바라보면</a:t>
            </a:r>
            <a:endParaRPr lang="en-US" altLang="ko-KR" dirty="0"/>
          </a:p>
          <a:p>
            <a:r>
              <a:rPr lang="ko-KR" altLang="en-US" dirty="0"/>
              <a:t>마케팅은 소비자의 관심과 만족을 </a:t>
            </a:r>
            <a:r>
              <a:rPr lang="ko-KR" altLang="en-US" dirty="0" err="1"/>
              <a:t>채워주기</a:t>
            </a:r>
            <a:r>
              <a:rPr lang="ko-KR" altLang="en-US" dirty="0"/>
              <a:t> 위한 행동이기 때문에 </a:t>
            </a:r>
            <a:endParaRPr lang="en-US" altLang="ko-KR" dirty="0"/>
          </a:p>
          <a:p>
            <a:r>
              <a:rPr lang="ko-KR" altLang="en-US" dirty="0"/>
              <a:t>마케팅조사를 통해 그것을 알아내고</a:t>
            </a:r>
            <a:endParaRPr lang="en-US" altLang="ko-KR" dirty="0"/>
          </a:p>
          <a:p>
            <a:r>
              <a:rPr lang="ko-KR" altLang="en-US" dirty="0"/>
              <a:t>그에 맞는 적절한 전략을 수립하는 것이 매우 필수적인 절차라 할 수 있다</a:t>
            </a:r>
            <a:endParaRPr lang="en-US" altLang="ko-KR" dirty="0"/>
          </a:p>
          <a:p>
            <a:r>
              <a:rPr lang="ko-KR" altLang="en-US" dirty="0"/>
              <a:t>마케팅조사는 </a:t>
            </a:r>
            <a:endParaRPr lang="en-US" altLang="ko-KR" dirty="0"/>
          </a:p>
          <a:p>
            <a:r>
              <a:rPr lang="ko-KR" altLang="en-US" dirty="0"/>
              <a:t>질문에 답을 주는 과정이라 생각하시면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왜</a:t>
            </a:r>
            <a:r>
              <a:rPr lang="en-US" altLang="ko-KR" dirty="0"/>
              <a:t>? </a:t>
            </a:r>
            <a:r>
              <a:rPr lang="ko-KR" altLang="en-US" dirty="0"/>
              <a:t>다음에는</a:t>
            </a:r>
            <a:r>
              <a:rPr lang="en-US" altLang="ko-KR" dirty="0"/>
              <a:t>? </a:t>
            </a:r>
            <a:r>
              <a:rPr lang="ko-KR" altLang="en-US" dirty="0"/>
              <a:t>그리고</a:t>
            </a:r>
            <a:r>
              <a:rPr lang="en-US" altLang="ko-KR" dirty="0"/>
              <a:t>? </a:t>
            </a:r>
            <a:r>
              <a:rPr lang="ko-KR" altLang="en-US" dirty="0"/>
              <a:t>여러가지 질문에 답을 하기위해 소비자와 시장을 분석하는 과정이라 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71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학문 중에 현재진행형 </a:t>
            </a:r>
            <a:r>
              <a:rPr lang="en-US" altLang="ko-KR" dirty="0" err="1"/>
              <a:t>ing</a:t>
            </a:r>
            <a:r>
              <a:rPr lang="ko-KR" altLang="en-US" dirty="0"/>
              <a:t>가 붙는 경우가 드문데</a:t>
            </a:r>
            <a:endParaRPr lang="en-US" altLang="ko-KR" dirty="0"/>
          </a:p>
          <a:p>
            <a:r>
              <a:rPr lang="ko-KR" altLang="en-US" dirty="0"/>
              <a:t>마케팅</a:t>
            </a:r>
            <a:r>
              <a:rPr lang="en-US" altLang="ko-KR" dirty="0"/>
              <a:t>, </a:t>
            </a:r>
            <a:r>
              <a:rPr lang="ko-KR" altLang="en-US" dirty="0" err="1"/>
              <a:t>어카운팅</a:t>
            </a:r>
            <a:r>
              <a:rPr lang="ko-KR" altLang="en-US" dirty="0"/>
              <a:t> 등이 그렇죠</a:t>
            </a:r>
            <a:endParaRPr lang="en-US" altLang="ko-KR" dirty="0"/>
          </a:p>
          <a:p>
            <a:r>
              <a:rPr lang="ko-KR" altLang="en-US" dirty="0"/>
              <a:t>계속 변화한다는 의미를 갖고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세상이 변하죠</a:t>
            </a:r>
            <a:endParaRPr lang="en-US" altLang="ko-KR" dirty="0"/>
          </a:p>
          <a:p>
            <a:r>
              <a:rPr lang="ko-KR" altLang="en-US" dirty="0"/>
              <a:t>사람도 변하고</a:t>
            </a:r>
            <a:endParaRPr lang="en-US" altLang="ko-KR" dirty="0"/>
          </a:p>
          <a:p>
            <a:r>
              <a:rPr lang="ko-KR" altLang="en-US" dirty="0"/>
              <a:t>그렇게 우리 인생은 계속 흘러갑니다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그러니 한번 사실이었던 것이 계속 사실일 수도 없고</a:t>
            </a:r>
            <a:endParaRPr lang="en-US" altLang="ko-KR" dirty="0"/>
          </a:p>
          <a:p>
            <a:r>
              <a:rPr lang="ko-KR" altLang="en-US" dirty="0"/>
              <a:t>소비자에 관련된 것들은 사람이 변하기 때문에 계속 조사를 </a:t>
            </a:r>
            <a:r>
              <a:rPr lang="ko-KR" altLang="en-US" dirty="0" err="1"/>
              <a:t>해야합니다</a:t>
            </a:r>
            <a:endParaRPr lang="en-US" altLang="ko-KR" dirty="0"/>
          </a:p>
          <a:p>
            <a:r>
              <a:rPr lang="ko-KR" altLang="en-US" dirty="0"/>
              <a:t>마케팅조사는 영원할 겁니다 사람이 계속 존재하는 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23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마케팅기획서는 다음과 같은 순서로 작성합니다</a:t>
            </a:r>
            <a:endParaRPr lang="en-US" altLang="ko-KR" dirty="0"/>
          </a:p>
          <a:p>
            <a:r>
              <a:rPr lang="ko-KR" altLang="en-US" dirty="0"/>
              <a:t>상황분석</a:t>
            </a:r>
            <a:endParaRPr lang="en-US" altLang="ko-KR" dirty="0"/>
          </a:p>
          <a:p>
            <a:r>
              <a:rPr lang="en-US" altLang="ko-KR" dirty="0"/>
              <a:t>STP</a:t>
            </a:r>
            <a:r>
              <a:rPr lang="ko-KR" altLang="en-US" dirty="0"/>
              <a:t>전략</a:t>
            </a:r>
            <a:endParaRPr lang="en-US" altLang="ko-KR" dirty="0"/>
          </a:p>
          <a:p>
            <a:r>
              <a:rPr lang="ko-KR" altLang="en-US" dirty="0" err="1"/>
              <a:t>컨셉도출</a:t>
            </a:r>
            <a:endParaRPr lang="en-US" altLang="ko-KR" dirty="0"/>
          </a:p>
          <a:p>
            <a:r>
              <a:rPr lang="en-US" altLang="ko-KR" dirty="0"/>
              <a:t>IMC </a:t>
            </a:r>
            <a:r>
              <a:rPr lang="ko-KR" altLang="en-US" dirty="0"/>
              <a:t>전략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998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상황분석에서 시장분석</a:t>
            </a:r>
            <a:r>
              <a:rPr lang="en-US" altLang="ko-KR" dirty="0"/>
              <a:t>, </a:t>
            </a:r>
            <a:r>
              <a:rPr lang="ko-KR" altLang="en-US" dirty="0"/>
              <a:t>경쟁사분석</a:t>
            </a:r>
            <a:r>
              <a:rPr lang="en-US" altLang="ko-KR" dirty="0"/>
              <a:t>, </a:t>
            </a:r>
            <a:r>
              <a:rPr lang="ko-KR" altLang="en-US" dirty="0"/>
              <a:t>자사분석 등은 당연히 조사이고</a:t>
            </a:r>
            <a:endParaRPr lang="en-US" altLang="ko-KR" dirty="0"/>
          </a:p>
          <a:p>
            <a:r>
              <a:rPr lang="ko-KR" altLang="en-US" dirty="0" err="1"/>
              <a:t>시자의</a:t>
            </a:r>
            <a:r>
              <a:rPr lang="ko-KR" altLang="en-US" dirty="0"/>
              <a:t> 세분화 </a:t>
            </a:r>
            <a:endParaRPr lang="en-US" altLang="ko-KR" dirty="0"/>
          </a:p>
          <a:p>
            <a:r>
              <a:rPr lang="ko-KR" altLang="en-US" dirty="0"/>
              <a:t>목표시장의 선정</a:t>
            </a:r>
            <a:r>
              <a:rPr lang="en-US" altLang="ko-KR" dirty="0"/>
              <a:t>,</a:t>
            </a:r>
          </a:p>
          <a:p>
            <a:r>
              <a:rPr lang="ko-KR" altLang="en-US" dirty="0" err="1"/>
              <a:t>타겟소비자를</a:t>
            </a:r>
            <a:r>
              <a:rPr lang="ko-KR" altLang="en-US" dirty="0"/>
              <a:t> 분석하고 현재 문화를 분석하여</a:t>
            </a:r>
            <a:endParaRPr lang="en-US" altLang="ko-KR" dirty="0"/>
          </a:p>
          <a:p>
            <a:r>
              <a:rPr lang="ko-KR" altLang="en-US" dirty="0"/>
              <a:t>우리 제품이나 서비스의 컨셉을 잡는 포지셔닝</a:t>
            </a:r>
            <a:endParaRPr lang="en-US" altLang="ko-KR" dirty="0"/>
          </a:p>
          <a:p>
            <a:r>
              <a:rPr lang="ko-KR" altLang="en-US" dirty="0" err="1"/>
              <a:t>여기까지가</a:t>
            </a:r>
            <a:r>
              <a:rPr lang="ko-KR" altLang="en-US" dirty="0"/>
              <a:t> </a:t>
            </a:r>
            <a:r>
              <a:rPr lang="ko-KR" altLang="en-US" dirty="0" err="1"/>
              <a:t>마케팅조사입니다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92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이번학기 여러분의 성적은 다음과 같이 </a:t>
            </a:r>
            <a:r>
              <a:rPr lang="ko-KR" altLang="en-US" dirty="0" err="1"/>
              <a:t>평가할겁니다</a:t>
            </a:r>
            <a:endParaRPr lang="en-US" altLang="ko-KR" dirty="0"/>
          </a:p>
          <a:p>
            <a:r>
              <a:rPr lang="ko-KR" altLang="en-US" dirty="0"/>
              <a:t>결과적으로 조사보고서를 작성하는 것이 목표입니다</a:t>
            </a:r>
            <a:endParaRPr lang="en-US" altLang="ko-KR" dirty="0"/>
          </a:p>
          <a:p>
            <a:r>
              <a:rPr lang="ko-KR" altLang="en-US" dirty="0" err="1"/>
              <a:t>조사계호기서를</a:t>
            </a:r>
            <a:r>
              <a:rPr lang="ko-KR" altLang="en-US" dirty="0"/>
              <a:t> 작성하고</a:t>
            </a:r>
            <a:endParaRPr lang="en-US" altLang="ko-KR" dirty="0"/>
          </a:p>
          <a:p>
            <a:r>
              <a:rPr lang="ko-KR" altLang="en-US" dirty="0"/>
              <a:t>설문을 작성하고</a:t>
            </a:r>
            <a:endParaRPr lang="en-US" altLang="ko-KR" dirty="0"/>
          </a:p>
          <a:p>
            <a:r>
              <a:rPr lang="ko-KR" altLang="en-US" dirty="0"/>
              <a:t>설문조시를 하고</a:t>
            </a:r>
            <a:endParaRPr lang="en-US" altLang="ko-KR" dirty="0"/>
          </a:p>
          <a:p>
            <a:r>
              <a:rPr lang="ko-KR" altLang="en-US" dirty="0"/>
              <a:t>시장조사와 설문조사 결과를 분석하여</a:t>
            </a:r>
            <a:endParaRPr lang="en-US" altLang="ko-KR" dirty="0"/>
          </a:p>
          <a:p>
            <a:r>
              <a:rPr lang="ko-KR" altLang="en-US" dirty="0"/>
              <a:t>조사분석 보고서를 작성하는 겁니다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2815A-7315-4E8E-9407-BB3F24537BA9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09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EA144-B6DC-4E5F-86D4-2B86C5567B4D}" type="datetimeFigureOut">
              <a:rPr lang="en-US" altLang="ko-KR" smtClean="0"/>
              <a:pPr>
                <a:defRPr/>
              </a:pPr>
              <a:t>8/29/2023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08E52-BCDD-404E-A2A2-E6FCF0FC779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975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F58AD-391C-4DA7-A019-76684080705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141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80A9A-0C46-4FC3-8704-DF9CDBF8FA8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034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F5672-3784-4948-B600-DCFCBBB0AA0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52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81623-2108-4DCD-A743-F85173D7AE5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796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B1CD3-572F-490A-B5D2-B7B132B7BC4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461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90C52-F0BD-4E09-96FA-1FC2C7B29B5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468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F5A48-7983-42A9-9531-78AFD0509A1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233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6FE9B-D226-45B0-B477-BE0B179F7EA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32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9A2B3-70DE-4A9B-AB61-AD75E47196A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980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CE99A-E28A-4E0E-87EE-EF0B1CD834B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380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F11460-7E34-45FD-BC20-920EB3DFB8E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977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1.jpe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kr/url?sa=i&amp;rct=j&amp;q=&amp;esrc=s&amp;frm=1&amp;source=images&amp;cd=&amp;cad=rja&amp;uact=8&amp;ved=0CAcQjRw&amp;url=http://www.bloter.net/archives/tag/%EB%B9%85%EB%8D%B0%EC%9D%B4%ED%84%B0/page/5&amp;ei=5gepVP2GI-K-mwWI84GoAg&amp;bvm=bv.82001339,d.dGY&amp;psig=AFQjCNHtbfdndCe6x2_cF1L0PtQEeSLFtQ&amp;ust=142044923691956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google.co.kr/url?sa=i&amp;rct=j&amp;q=&amp;esrc=s&amp;frm=1&amp;source=images&amp;cd=&amp;cad=rja&amp;uact=8&amp;ved=0CAcQjRw&amp;url=https://bigdatablog.emc.com/2013/08/08/mlb-a-big-fan-of-big-data/&amp;ei=0AOpVMe0IIPCmAXZlYLoBw&amp;bvm=bv.82001339,d.dGY&amp;psig=AFQjCNGqSeZzQTC--FcV-pyU9p5T9UhJmg&amp;ust=1420448444345122" TargetMode="Externa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34939"/>
            <a:ext cx="9772451" cy="550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231904" y="5445224"/>
            <a:ext cx="62119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ko-KR" alt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마케팅 조사와 실습</a:t>
            </a:r>
            <a:endParaRPr lang="en-US" altLang="ko-KR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E46EB6F0-1254-4C81-AC03-690FB9DA1C5B}"/>
                  </a:ext>
                </a:extLst>
              </p14:cNvPr>
              <p14:cNvContentPartPr/>
              <p14:nvPr/>
            </p14:nvContentPartPr>
            <p14:xfrm>
              <a:off x="6354900" y="4585500"/>
              <a:ext cx="16200" cy="1188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E46EB6F0-1254-4C81-AC03-690FB9DA1C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6260" y="4576500"/>
                <a:ext cx="338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04903DAF-B0AD-4EAF-A109-7136E1247AAF}"/>
                  </a:ext>
                </a:extLst>
              </p14:cNvPr>
              <p14:cNvContentPartPr/>
              <p14:nvPr/>
            </p14:nvContentPartPr>
            <p14:xfrm>
              <a:off x="6941340" y="4199220"/>
              <a:ext cx="24120" cy="1080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04903DAF-B0AD-4EAF-A109-7136E1247A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2340" y="4190580"/>
                <a:ext cx="417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FEE5FBC5-A3DE-4DCB-A3EF-0B59AAFD978D}"/>
                  </a:ext>
                </a:extLst>
              </p14:cNvPr>
              <p14:cNvContentPartPr/>
              <p14:nvPr/>
            </p14:nvContentPartPr>
            <p14:xfrm>
              <a:off x="6939540" y="3994380"/>
              <a:ext cx="9720" cy="4824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FEE5FBC5-A3DE-4DCB-A3EF-0B59AAFD97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0900" y="3985740"/>
                <a:ext cx="27360" cy="658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C22E05B-1160-499C-95AE-02F1E8E40783}"/>
              </a:ext>
            </a:extLst>
          </p:cNvPr>
          <p:cNvSpPr txBox="1"/>
          <p:nvPr/>
        </p:nvSpPr>
        <p:spPr>
          <a:xfrm>
            <a:off x="7392144" y="489446"/>
            <a:ext cx="3137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2023</a:t>
            </a:r>
            <a:r>
              <a:rPr lang="ko-KR" altLang="en-US" sz="4000" dirty="0"/>
              <a:t>년</a:t>
            </a:r>
            <a:r>
              <a:rPr lang="en-US" sz="4000" dirty="0"/>
              <a:t> 2</a:t>
            </a:r>
            <a:r>
              <a:rPr lang="ko-KR" altLang="en-US" sz="4000" dirty="0"/>
              <a:t>학기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063552" y="1988840"/>
            <a:ext cx="378033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Questions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463609" y="4077072"/>
            <a:ext cx="320934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Answers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C4C147-64E0-426E-8159-D6F63EFA68E7}"/>
              </a:ext>
            </a:extLst>
          </p:cNvPr>
          <p:cNvSpPr/>
          <p:nvPr/>
        </p:nvSpPr>
        <p:spPr>
          <a:xfrm>
            <a:off x="6600056" y="2444333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achieving customer interest and satisfaction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29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167438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1" hangingPunct="1">
              <a:defRPr/>
            </a:pPr>
            <a:r>
              <a:rPr lang="en-US" altLang="ko-KR" sz="7200" dirty="0"/>
              <a:t>Market</a:t>
            </a:r>
          </a:p>
          <a:p>
            <a:pPr algn="r" eaLnBrk="1" latinLnBrk="1" hangingPunct="1">
              <a:defRPr/>
            </a:pPr>
            <a:endParaRPr lang="en-US" altLang="ko-KR" sz="7200" dirty="0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6143625" y="2300288"/>
            <a:ext cx="141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7200">
                <a:solidFill>
                  <a:srgbClr val="0070C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ing</a:t>
            </a:r>
            <a:endParaRPr lang="ko-KR" altLang="en-US" sz="7200">
              <a:solidFill>
                <a:srgbClr val="0070C0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24580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3846514"/>
            <a:ext cx="4183063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 도형 9"/>
          <p:cNvSpPr/>
          <p:nvPr/>
        </p:nvSpPr>
        <p:spPr>
          <a:xfrm>
            <a:off x="8759825" y="3071814"/>
            <a:ext cx="649288" cy="936625"/>
          </a:xfrm>
          <a:prstGeom prst="corner">
            <a:avLst/>
          </a:prstGeom>
          <a:solidFill>
            <a:srgbClr val="C63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/>
          </a:p>
        </p:txBody>
      </p:sp>
      <p:sp>
        <p:nvSpPr>
          <p:cNvPr id="8" name="L 도형 7"/>
          <p:cNvSpPr/>
          <p:nvPr/>
        </p:nvSpPr>
        <p:spPr>
          <a:xfrm>
            <a:off x="5646738" y="3068639"/>
            <a:ext cx="647700" cy="936625"/>
          </a:xfrm>
          <a:prstGeom prst="corner">
            <a:avLst/>
          </a:prstGeom>
          <a:solidFill>
            <a:srgbClr val="BB6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/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1325230686"/>
              </p:ext>
            </p:extLst>
          </p:nvPr>
        </p:nvGraphicFramePr>
        <p:xfrm>
          <a:off x="1524000" y="1124744"/>
          <a:ext cx="91440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43472" y="449511"/>
            <a:ext cx="41665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마케팅 </a:t>
            </a:r>
            <a:r>
              <a:rPr lang="ko-KR" alt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기획서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구성도</a:t>
            </a: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1325191508"/>
              </p:ext>
            </p:extLst>
          </p:nvPr>
        </p:nvGraphicFramePr>
        <p:xfrm>
          <a:off x="3071664" y="3645024"/>
          <a:ext cx="712879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L 도형 2"/>
          <p:cNvSpPr/>
          <p:nvPr/>
        </p:nvSpPr>
        <p:spPr>
          <a:xfrm>
            <a:off x="2424113" y="3068639"/>
            <a:ext cx="647700" cy="936625"/>
          </a:xfrm>
          <a:prstGeom prst="corner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000"/>
          </a:p>
        </p:txBody>
      </p:sp>
      <p:pic>
        <p:nvPicPr>
          <p:cNvPr id="27656" name="그림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437064"/>
            <a:ext cx="15462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그림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365626"/>
            <a:ext cx="13684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그림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4437064"/>
            <a:ext cx="14224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 도형 9"/>
          <p:cNvSpPr/>
          <p:nvPr/>
        </p:nvSpPr>
        <p:spPr>
          <a:xfrm>
            <a:off x="8759825" y="3071814"/>
            <a:ext cx="649288" cy="936625"/>
          </a:xfrm>
          <a:prstGeom prst="corner">
            <a:avLst/>
          </a:prstGeom>
          <a:solidFill>
            <a:srgbClr val="C63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L 도형 7"/>
          <p:cNvSpPr/>
          <p:nvPr/>
        </p:nvSpPr>
        <p:spPr>
          <a:xfrm>
            <a:off x="5646738" y="3068639"/>
            <a:ext cx="647700" cy="936625"/>
          </a:xfrm>
          <a:prstGeom prst="corner">
            <a:avLst/>
          </a:prstGeom>
          <a:solidFill>
            <a:srgbClr val="BB6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1524000" y="1124744"/>
          <a:ext cx="91440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7850" y="333375"/>
            <a:ext cx="55066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마케팅 기획서 작성에서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마케팅 조사의 자부심</a:t>
            </a:r>
          </a:p>
        </p:txBody>
      </p:sp>
      <p:graphicFrame>
        <p:nvGraphicFramePr>
          <p:cNvPr id="7" name="다이어그램 6"/>
          <p:cNvGraphicFramePr/>
          <p:nvPr/>
        </p:nvGraphicFramePr>
        <p:xfrm>
          <a:off x="2927648" y="3645024"/>
          <a:ext cx="712879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L 도형 2"/>
          <p:cNvSpPr/>
          <p:nvPr/>
        </p:nvSpPr>
        <p:spPr>
          <a:xfrm>
            <a:off x="2424113" y="3068639"/>
            <a:ext cx="647700" cy="936625"/>
          </a:xfrm>
          <a:prstGeom prst="corner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524001" y="908050"/>
            <a:ext cx="6156325" cy="5949950"/>
          </a:xfrm>
          <a:prstGeom prst="rect">
            <a:avLst/>
          </a:prstGeom>
          <a:solidFill>
            <a:srgbClr val="5B9BD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9600" dirty="0"/>
              <a:t>Marketing</a:t>
            </a:r>
          </a:p>
          <a:p>
            <a:pPr algn="ctr">
              <a:defRPr/>
            </a:pPr>
            <a:r>
              <a:rPr lang="en-US" altLang="ko-KR" sz="9600" dirty="0"/>
              <a:t>Research</a:t>
            </a:r>
            <a:endParaRPr lang="ko-KR" altLang="en-US" sz="9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1205688155"/>
              </p:ext>
            </p:extLst>
          </p:nvPr>
        </p:nvGraphicFramePr>
        <p:xfrm>
          <a:off x="2639616" y="836712"/>
          <a:ext cx="69127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94559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그리고</a:t>
            </a:r>
            <a:r>
              <a:rPr lang="en-US" altLang="ko-KR"/>
              <a:t>…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혹시 </a:t>
            </a:r>
            <a:r>
              <a:rPr lang="en-US" altLang="ko-KR" dirty="0"/>
              <a:t>NCS </a:t>
            </a:r>
            <a:r>
              <a:rPr lang="ko-KR" altLang="en-US" dirty="0"/>
              <a:t>기반 채용이라 </a:t>
            </a:r>
            <a:r>
              <a:rPr lang="ko-KR" altLang="en-US" dirty="0" err="1"/>
              <a:t>들어보셨나요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“</a:t>
            </a:r>
            <a:r>
              <a:rPr lang="ko-KR" altLang="en-US" dirty="0"/>
              <a:t>아는가</a:t>
            </a:r>
            <a:r>
              <a:rPr lang="en-US" altLang="ko-KR" dirty="0"/>
              <a:t>?” </a:t>
            </a:r>
            <a:r>
              <a:rPr lang="ko-KR" altLang="en-US" dirty="0"/>
              <a:t>가 아닌 </a:t>
            </a:r>
            <a:r>
              <a:rPr lang="en-US" altLang="ko-KR" dirty="0"/>
              <a:t>“</a:t>
            </a:r>
            <a:r>
              <a:rPr lang="ko-KR" altLang="en-US" dirty="0"/>
              <a:t>할 수 있는가</a:t>
            </a:r>
            <a:r>
              <a:rPr lang="en-US" altLang="ko-KR" dirty="0"/>
              <a:t>?” </a:t>
            </a:r>
            <a:r>
              <a:rPr lang="ko-KR" altLang="en-US" dirty="0"/>
              <a:t>로 바뀐 평가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조사와 데이터 관리의 중요성 증대</a:t>
            </a:r>
            <a:r>
              <a:rPr lang="en-US" altLang="ko-KR" dirty="0"/>
              <a:t>(</a:t>
            </a:r>
            <a:r>
              <a:rPr lang="ko-KR" altLang="en-US" dirty="0"/>
              <a:t>직업기초능력에서도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722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마케팅조사(김상용,송태호), 제2판">
            <a:extLst>
              <a:ext uri="{FF2B5EF4-FFF2-40B4-BE49-F238E27FC236}">
                <a16:creationId xmlns:a16="http://schemas.microsoft.com/office/drawing/2014/main" id="{36ED4455-EC32-4980-97FC-0ABE3AEFB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-18504"/>
            <a:ext cx="5022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717188202"/>
              </p:ext>
            </p:extLst>
          </p:nvPr>
        </p:nvGraphicFramePr>
        <p:xfrm>
          <a:off x="4425030" y="476672"/>
          <a:ext cx="77403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4ì°¨ ì°ìíëª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569"/>
            <a:ext cx="12192000" cy="55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5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5630416" cy="864096"/>
          </a:xfrm>
        </p:spPr>
        <p:txBody>
          <a:bodyPr>
            <a:normAutofit/>
          </a:bodyPr>
          <a:lstStyle/>
          <a:p>
            <a:r>
              <a:rPr lang="ko-KR" altLang="en-US" sz="3600"/>
              <a:t>산업혁명은 왜 일어나는가</a:t>
            </a:r>
            <a:r>
              <a:rPr lang="en-US" altLang="ko-KR" sz="3600" dirty="0"/>
              <a:t>?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268761"/>
            <a:ext cx="6062464" cy="5112567"/>
          </a:xfrm>
        </p:spPr>
        <p:txBody>
          <a:bodyPr>
            <a:normAutofit/>
          </a:bodyPr>
          <a:lstStyle/>
          <a:p>
            <a:r>
              <a:rPr lang="ko-KR" altLang="en-US" dirty="0"/>
              <a:t>산업혁명의 자원은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석탄</a:t>
            </a:r>
            <a:r>
              <a:rPr lang="en-US" altLang="ko-KR" dirty="0"/>
              <a:t>, </a:t>
            </a:r>
            <a:r>
              <a:rPr lang="ko-KR" altLang="en-US" dirty="0"/>
              <a:t>석유</a:t>
            </a:r>
            <a:r>
              <a:rPr lang="en-US" altLang="ko-KR" dirty="0"/>
              <a:t> </a:t>
            </a:r>
            <a:r>
              <a:rPr lang="ko-KR" altLang="en-US" dirty="0"/>
              <a:t>등등의 에너지</a:t>
            </a:r>
            <a:endParaRPr lang="en-US" altLang="ko-KR" dirty="0"/>
          </a:p>
          <a:p>
            <a:r>
              <a:rPr lang="ko-KR" altLang="en-US" dirty="0"/>
              <a:t>정보혁명의 자원은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데이터</a:t>
            </a:r>
            <a:r>
              <a:rPr lang="en-US" altLang="ko-KR" dirty="0"/>
              <a:t>, </a:t>
            </a:r>
            <a:r>
              <a:rPr lang="ko-KR" altLang="en-US" dirty="0"/>
              <a:t>통신 기기 등</a:t>
            </a:r>
            <a:endParaRPr lang="en-US" altLang="ko-KR" dirty="0"/>
          </a:p>
          <a:p>
            <a:r>
              <a:rPr lang="ko-KR" altLang="en-US" dirty="0"/>
              <a:t>산업혁명</a:t>
            </a:r>
            <a:r>
              <a:rPr lang="en-US" altLang="ko-KR" dirty="0"/>
              <a:t>, </a:t>
            </a:r>
            <a:r>
              <a:rPr lang="ko-KR" altLang="en-US" dirty="0"/>
              <a:t>정보혁명의 의미는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부</a:t>
            </a:r>
            <a:r>
              <a:rPr lang="en-US" altLang="ko-KR" dirty="0"/>
              <a:t>(</a:t>
            </a:r>
            <a:r>
              <a:rPr lang="ko-KR" altLang="en-US" dirty="0"/>
              <a:t>富</a:t>
            </a:r>
            <a:r>
              <a:rPr lang="en-US" altLang="ko-KR" dirty="0"/>
              <a:t>)</a:t>
            </a:r>
            <a:r>
              <a:rPr lang="ko-KR" altLang="en-US" dirty="0"/>
              <a:t>를 창출하는 패러다임의 변화</a:t>
            </a:r>
            <a:endParaRPr lang="en-US" altLang="ko-KR" dirty="0"/>
          </a:p>
          <a:p>
            <a:pPr lvl="1"/>
            <a:r>
              <a:rPr lang="ko-KR" altLang="en-US" dirty="0"/>
              <a:t>기업에서는 기업경쟁력 강화</a:t>
            </a:r>
            <a:r>
              <a:rPr lang="en-US" altLang="ko-KR" dirty="0"/>
              <a:t>, </a:t>
            </a:r>
            <a:r>
              <a:rPr lang="ko-KR" altLang="en-US" dirty="0"/>
              <a:t>생산성 향상</a:t>
            </a:r>
            <a:r>
              <a:rPr lang="en-US" altLang="ko-KR" dirty="0"/>
              <a:t>, </a:t>
            </a:r>
            <a:r>
              <a:rPr lang="ko-KR" altLang="en-US" dirty="0"/>
              <a:t>비즈니스 혁신 등</a:t>
            </a:r>
            <a:endParaRPr lang="en-US" altLang="ko-KR" dirty="0"/>
          </a:p>
          <a:p>
            <a:pPr lvl="1"/>
            <a:r>
              <a:rPr lang="ko-KR" altLang="en-US" dirty="0"/>
              <a:t>공공기관에서는 사회적 비용감소</a:t>
            </a:r>
            <a:r>
              <a:rPr lang="en-US" altLang="ko-KR" dirty="0"/>
              <a:t>, </a:t>
            </a:r>
            <a:r>
              <a:rPr lang="ko-KR" altLang="en-US" dirty="0"/>
              <a:t>서비스 품질 향상</a:t>
            </a:r>
            <a:r>
              <a:rPr lang="en-US" altLang="ko-KR" dirty="0"/>
              <a:t>, </a:t>
            </a:r>
            <a:r>
              <a:rPr lang="ko-KR" altLang="en-US" dirty="0"/>
              <a:t>시민이 요구하는 서비스 제공 등 </a:t>
            </a:r>
          </a:p>
          <a:p>
            <a:endParaRPr lang="ko-KR" altLang="en-US" dirty="0"/>
          </a:p>
        </p:txBody>
      </p:sp>
      <p:pic>
        <p:nvPicPr>
          <p:cNvPr id="21508" name="Picture 4" descr="http://www.bloter.net/wp-content/uploads/2012/10/big-data-oil.jpg?ver=3.9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1196752"/>
            <a:ext cx="360039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416" y="337766"/>
            <a:ext cx="4186808" cy="922114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Big</a:t>
            </a:r>
            <a:r>
              <a:rPr lang="ko-KR" altLang="en-US" sz="4000" dirty="0"/>
              <a:t> </a:t>
            </a:r>
            <a:r>
              <a:rPr lang="en-US" altLang="ko-KR" sz="4000" dirty="0"/>
              <a:t>Data</a:t>
            </a:r>
            <a:r>
              <a:rPr lang="ko-KR" altLang="en-US" sz="4000" dirty="0"/>
              <a:t>의</a:t>
            </a:r>
            <a:r>
              <a:rPr lang="en-US" altLang="ko-KR" sz="4000" dirty="0"/>
              <a:t> </a:t>
            </a:r>
            <a:r>
              <a:rPr lang="ko-KR" altLang="en-US" sz="4000" dirty="0"/>
              <a:t>시대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5192" y="1412776"/>
            <a:ext cx="5400600" cy="3047914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빅데이터의 특징 </a:t>
            </a:r>
            <a:r>
              <a:rPr lang="en-US" altLang="ko-KR" sz="2000" dirty="0"/>
              <a:t>(3V)</a:t>
            </a:r>
          </a:p>
          <a:p>
            <a:pPr lvl="1"/>
            <a:r>
              <a:rPr lang="en-US" altLang="ko-KR" sz="1800" dirty="0"/>
              <a:t>Volume, Velocity, Variety, (value), (veracity)</a:t>
            </a:r>
          </a:p>
          <a:p>
            <a:r>
              <a:rPr lang="ko-KR" altLang="en-US" sz="2000" dirty="0"/>
              <a:t>빅데이터의</a:t>
            </a:r>
            <a:r>
              <a:rPr lang="en-US" altLang="ko-KR" sz="2000" dirty="0"/>
              <a:t> </a:t>
            </a:r>
            <a:r>
              <a:rPr lang="ko-KR" altLang="en-US" sz="2000" dirty="0"/>
              <a:t>형태</a:t>
            </a:r>
            <a:endParaRPr lang="en-US" altLang="ko-KR" sz="2000" dirty="0"/>
          </a:p>
          <a:p>
            <a:pPr lvl="1"/>
            <a:r>
              <a:rPr lang="ko-KR" altLang="en-US" sz="1800" dirty="0"/>
              <a:t>수치</a:t>
            </a:r>
            <a:r>
              <a:rPr lang="en-US" altLang="ko-KR" sz="1800" dirty="0"/>
              <a:t>, </a:t>
            </a:r>
            <a:r>
              <a:rPr lang="ko-KR" altLang="en-US" sz="1800" dirty="0"/>
              <a:t>문자</a:t>
            </a:r>
            <a:r>
              <a:rPr lang="en-US" altLang="ko-KR" sz="1800" dirty="0"/>
              <a:t>, </a:t>
            </a:r>
            <a:r>
              <a:rPr lang="ko-KR" altLang="en-US" sz="1800" dirty="0"/>
              <a:t>영상 등</a:t>
            </a:r>
            <a:endParaRPr lang="en-US" altLang="ko-KR" sz="1800" dirty="0"/>
          </a:p>
          <a:p>
            <a:r>
              <a:rPr lang="ko-KR" altLang="en-US" sz="2000" dirty="0"/>
              <a:t>빅데이터 생산자</a:t>
            </a:r>
            <a:endParaRPr lang="en-US" altLang="ko-KR" sz="2000" dirty="0"/>
          </a:p>
          <a:p>
            <a:pPr lvl="1"/>
            <a:r>
              <a:rPr lang="en-US" altLang="ko-KR" sz="1800" dirty="0"/>
              <a:t>SNS(</a:t>
            </a:r>
            <a:r>
              <a:rPr lang="ko-KR" altLang="en-US" sz="1800" dirty="0"/>
              <a:t>트위터</a:t>
            </a:r>
            <a:r>
              <a:rPr lang="en-US" altLang="ko-KR" sz="1800" dirty="0"/>
              <a:t>, </a:t>
            </a:r>
            <a:r>
              <a:rPr lang="ko-KR" altLang="en-US" sz="1800" dirty="0"/>
              <a:t>페이스북</a:t>
            </a:r>
            <a:r>
              <a:rPr lang="en-US" altLang="ko-KR" sz="1800" dirty="0"/>
              <a:t>), CCTV,  </a:t>
            </a:r>
            <a:r>
              <a:rPr lang="ko-KR" altLang="en-US" sz="1800" dirty="0"/>
              <a:t>기상관측소</a:t>
            </a:r>
            <a:r>
              <a:rPr lang="en-US" altLang="ko-KR" sz="1800" dirty="0"/>
              <a:t>, </a:t>
            </a:r>
            <a:r>
              <a:rPr lang="ko-KR" altLang="en-US" sz="1800" dirty="0"/>
              <a:t>위성</a:t>
            </a:r>
            <a:r>
              <a:rPr lang="en-US" altLang="ko-KR" sz="1800" dirty="0"/>
              <a:t>, </a:t>
            </a:r>
            <a:r>
              <a:rPr lang="ko-KR" altLang="en-US" sz="1800" dirty="0"/>
              <a:t>유튜브</a:t>
            </a:r>
            <a:r>
              <a:rPr lang="en-US" altLang="ko-KR" sz="1800" dirty="0"/>
              <a:t>, </a:t>
            </a:r>
            <a:r>
              <a:rPr lang="ko-KR" altLang="en-US" sz="1800" dirty="0"/>
              <a:t>스마트폰</a:t>
            </a:r>
            <a:r>
              <a:rPr lang="en-US" altLang="ko-KR" sz="1800" dirty="0"/>
              <a:t>, </a:t>
            </a:r>
            <a:r>
              <a:rPr lang="ko-KR" altLang="en-US" sz="1800" dirty="0"/>
              <a:t>상점</a:t>
            </a:r>
            <a:r>
              <a:rPr lang="en-US" altLang="ko-KR" sz="1800" dirty="0"/>
              <a:t>, </a:t>
            </a:r>
            <a:r>
              <a:rPr lang="ko-KR" altLang="en-US" sz="1800" dirty="0"/>
              <a:t>인터넷쇼핑몰</a:t>
            </a:r>
            <a:r>
              <a:rPr lang="en-US" altLang="ko-KR" sz="1800" dirty="0"/>
              <a:t>, </a:t>
            </a:r>
            <a:r>
              <a:rPr lang="ko-KR" altLang="en-US" sz="1800" dirty="0"/>
              <a:t>웹접속 로그데이터</a:t>
            </a:r>
            <a:r>
              <a:rPr lang="en-US" altLang="ko-KR" sz="1800" dirty="0"/>
              <a:t>,</a:t>
            </a:r>
            <a:r>
              <a:rPr lang="ko-KR" altLang="en-US" sz="1800" dirty="0"/>
              <a:t> 센서스</a:t>
            </a:r>
            <a:r>
              <a:rPr lang="en-US" altLang="ko-KR" sz="1800" dirty="0"/>
              <a:t>, </a:t>
            </a:r>
            <a:r>
              <a:rPr lang="ko-KR" altLang="en-US" sz="1800" dirty="0"/>
              <a:t>국세청</a:t>
            </a:r>
            <a:r>
              <a:rPr lang="en-US" altLang="ko-KR" sz="1800" dirty="0"/>
              <a:t>, </a:t>
            </a:r>
            <a:r>
              <a:rPr lang="ko-KR" altLang="en-US" sz="1800" dirty="0"/>
              <a:t>보험 등</a:t>
            </a:r>
            <a:endParaRPr lang="en-US" altLang="ko-KR" sz="1800" dirty="0"/>
          </a:p>
          <a:p>
            <a:pPr marL="457200" lvl="1" indent="0">
              <a:buNone/>
            </a:pPr>
            <a:endParaRPr lang="ko-KR" altLang="en-US" sz="1800" dirty="0"/>
          </a:p>
        </p:txBody>
      </p:sp>
      <p:pic>
        <p:nvPicPr>
          <p:cNvPr id="8" name="녹음한 소리">
            <a:hlinkClick r:id="" action="ppaction://media"/>
            <a:extLst>
              <a:ext uri="{FF2B5EF4-FFF2-40B4-BE49-F238E27FC236}">
                <a16:creationId xmlns:a16="http://schemas.microsoft.com/office/drawing/2014/main" id="{06F2591F-9559-4645-BB52-FB051E30D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0696" y="6248400"/>
            <a:ext cx="609600" cy="609600"/>
          </a:xfrm>
          <a:prstGeom prst="rect">
            <a:avLst/>
          </a:prstGeom>
        </p:spPr>
      </p:pic>
      <p:pic>
        <p:nvPicPr>
          <p:cNvPr id="9" name="Picture 4" descr="http://bigdatablog.emc.com/wp-content/uploads/2013/08/IBM-Big-Data_Bild-11-440x373.jpg">
            <a:hlinkClick r:id="rId6"/>
            <a:extLst>
              <a:ext uri="{FF2B5EF4-FFF2-40B4-BE49-F238E27FC236}">
                <a16:creationId xmlns:a16="http://schemas.microsoft.com/office/drawing/2014/main" id="{3AE16727-CB67-426B-80A8-0C9166EE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620688"/>
            <a:ext cx="3168352" cy="26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.zdnet.co.kr/2015/06/02/qmz0J574EITyatEDjmvD.jpg">
            <a:extLst>
              <a:ext uri="{FF2B5EF4-FFF2-40B4-BE49-F238E27FC236}">
                <a16:creationId xmlns:a16="http://schemas.microsoft.com/office/drawing/2014/main" id="{6CCE85F4-7F83-4C43-A3ED-8F566A09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00" y="440697"/>
            <a:ext cx="4595053" cy="502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'기울어진 운동장' 바로잡겠다더니…국회, 국내 인터넷 기업만 더 잡을 판">
            <a:extLst>
              <a:ext uri="{FF2B5EF4-FFF2-40B4-BE49-F238E27FC236}">
                <a16:creationId xmlns:a16="http://schemas.microsoft.com/office/drawing/2014/main" id="{EEA9E551-F6E1-42E5-AD91-87C3DD21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8" y="4168874"/>
            <a:ext cx="5905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0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재벌들이 지주사전환 때 쓰는 자사주의 마법 사기극. 회사의 인적분할 ...">
            <a:extLst>
              <a:ext uri="{FF2B5EF4-FFF2-40B4-BE49-F238E27FC236}">
                <a16:creationId xmlns:a16="http://schemas.microsoft.com/office/drawing/2014/main" id="{DB0A5FE8-F7AB-4B1B-8814-13F91F57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25" y="3453046"/>
            <a:ext cx="3948825" cy="29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Rank - Wikipedia">
            <a:extLst>
              <a:ext uri="{FF2B5EF4-FFF2-40B4-BE49-F238E27FC236}">
                <a16:creationId xmlns:a16="http://schemas.microsoft.com/office/drawing/2014/main" id="{CCC38DEC-0DA7-4F2F-BF21-49D49A810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6" y="365125"/>
            <a:ext cx="3810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0D681-E24F-4374-9D64-D1011DA84E4B}"/>
              </a:ext>
            </a:extLst>
          </p:cNvPr>
          <p:cNvSpPr txBox="1"/>
          <p:nvPr/>
        </p:nvSpPr>
        <p:spPr>
          <a:xfrm>
            <a:off x="638907" y="34287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Page</a:t>
            </a:r>
            <a:r>
              <a:rPr lang="ko-KR" altLang="en-US" dirty="0"/>
              <a:t> </a:t>
            </a:r>
            <a:r>
              <a:rPr lang="en-US" altLang="ko-KR" dirty="0"/>
              <a:t>Rank</a:t>
            </a:r>
            <a:endParaRPr lang="ko-KR" altLang="en-US" dirty="0"/>
          </a:p>
        </p:txBody>
      </p:sp>
      <p:pic>
        <p:nvPicPr>
          <p:cNvPr id="2052" name="Picture 4" descr="Introduction to Hadoop - The CloudSigma Data Blog">
            <a:extLst>
              <a:ext uri="{FF2B5EF4-FFF2-40B4-BE49-F238E27FC236}">
                <a16:creationId xmlns:a16="http://schemas.microsoft.com/office/drawing/2014/main" id="{0342790C-D26D-4FB2-86A6-80D042A94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12" y="527538"/>
            <a:ext cx="7054688" cy="3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c/c3/GoogleFileSystemGFS.svg/300px-GoogleFileSystemGFS.svg.png">
            <a:extLst>
              <a:ext uri="{FF2B5EF4-FFF2-40B4-BE49-F238E27FC236}">
                <a16:creationId xmlns:a16="http://schemas.microsoft.com/office/drawing/2014/main" id="{B3EF601C-719F-4078-A3F6-C61D9FF80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95" y="3947774"/>
            <a:ext cx="4155083" cy="246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2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03512" y="1916832"/>
            <a:ext cx="386028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Marketing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365085" y="4077072"/>
            <a:ext cx="340638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Research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03512" y="1916832"/>
            <a:ext cx="386028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Marketing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365085" y="4077072"/>
            <a:ext cx="340638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Research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1DB7ED9-9B8A-4980-A9E3-5130D57C1F84}"/>
              </a:ext>
            </a:extLst>
          </p:cNvPr>
          <p:cNvSpPr/>
          <p:nvPr/>
        </p:nvSpPr>
        <p:spPr>
          <a:xfrm>
            <a:off x="6365085" y="1988840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the activity, set of institutions, and processes for creating, communicating, delivering, and exchanging offerings that have value for customers, clients, partners, and society at large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0127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03512" y="1916832"/>
            <a:ext cx="386028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Marketing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365085" y="4077072"/>
            <a:ext cx="340638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66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Research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1DB7ED9-9B8A-4980-A9E3-5130D57C1F84}"/>
              </a:ext>
            </a:extLst>
          </p:cNvPr>
          <p:cNvSpPr/>
          <p:nvPr/>
        </p:nvSpPr>
        <p:spPr>
          <a:xfrm>
            <a:off x="6365085" y="1988840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/>
              <a:t>the activity, set of institutions, and processes for creating, communicating, delivering, and exchanging offerings that have value for customers, clients, partners, and society at large</a:t>
            </a:r>
            <a:endParaRPr lang="ko-KR" altLang="en-US" sz="2000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DD5EE9D-9989-40F0-BF75-7405E37EDA6F}"/>
              </a:ext>
            </a:extLst>
          </p:cNvPr>
          <p:cNvSpPr/>
          <p:nvPr/>
        </p:nvSpPr>
        <p:spPr>
          <a:xfrm>
            <a:off x="585656" y="409432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</a:rPr>
              <a:t>market research; market targeting and market segmentation; determining distribution, pricing and promotion strategies; developing a communications strategy; budgeting; and visioning long-term market development goals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1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1819</TotalTime>
  <Words>760</Words>
  <Application>Microsoft Office PowerPoint</Application>
  <PresentationFormat>와이드스크린</PresentationFormat>
  <Paragraphs>172</Paragraphs>
  <Slides>15</Slides>
  <Notes>9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굴림</vt:lpstr>
      <vt:lpstr>맑은 고딕</vt:lpstr>
      <vt:lpstr>새굴림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산업혁명은 왜 일어나는가?</vt:lpstr>
      <vt:lpstr>Big Data의 시대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그리고…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기 훈</dc:creator>
  <cp:lastModifiedBy>Admin</cp:lastModifiedBy>
  <cp:revision>121</cp:revision>
  <dcterms:created xsi:type="dcterms:W3CDTF">2000-08-28T05:52:54Z</dcterms:created>
  <dcterms:modified xsi:type="dcterms:W3CDTF">2023-08-29T05:08:50Z</dcterms:modified>
</cp:coreProperties>
</file>